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6858000" cy="9906000" type="A4"/>
  <p:notesSz cx="6858000" cy="9686925"/>
  <p:defaultTextStyle>
    <a:defPPr>
      <a:defRPr lang="ko-KR"/>
    </a:defPPr>
    <a:lvl1pPr marL="0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552" autoAdjust="0"/>
  </p:normalViewPr>
  <p:slideViewPr>
    <p:cSldViewPr showGuides="1">
      <p:cViewPr varScale="1">
        <p:scale>
          <a:sx n="73" d="100"/>
          <a:sy n="73" d="100"/>
        </p:scale>
        <p:origin x="-2724" y="-1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7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5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7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5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4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2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1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9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8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50" indent="0">
              <a:buNone/>
              <a:defRPr sz="2100" b="1"/>
            </a:lvl2pPr>
            <a:lvl3pPr marL="957700" indent="0">
              <a:buNone/>
              <a:defRPr sz="1900" b="1"/>
            </a:lvl3pPr>
            <a:lvl4pPr marL="1436551" indent="0">
              <a:buNone/>
              <a:defRPr sz="1600" b="1"/>
            </a:lvl4pPr>
            <a:lvl5pPr marL="1915402" indent="0">
              <a:buNone/>
              <a:defRPr sz="1600" b="1"/>
            </a:lvl5pPr>
            <a:lvl6pPr marL="2394252" indent="0">
              <a:buNone/>
              <a:defRPr sz="1600" b="1"/>
            </a:lvl6pPr>
            <a:lvl7pPr marL="2873102" indent="0">
              <a:buNone/>
              <a:defRPr sz="1600" b="1"/>
            </a:lvl7pPr>
            <a:lvl8pPr marL="3351952" indent="0">
              <a:buNone/>
              <a:defRPr sz="1600" b="1"/>
            </a:lvl8pPr>
            <a:lvl9pPr marL="383080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50" indent="0">
              <a:buNone/>
              <a:defRPr sz="2100" b="1"/>
            </a:lvl2pPr>
            <a:lvl3pPr marL="957700" indent="0">
              <a:buNone/>
              <a:defRPr sz="1900" b="1"/>
            </a:lvl3pPr>
            <a:lvl4pPr marL="1436551" indent="0">
              <a:buNone/>
              <a:defRPr sz="1600" b="1"/>
            </a:lvl4pPr>
            <a:lvl5pPr marL="1915402" indent="0">
              <a:buNone/>
              <a:defRPr sz="1600" b="1"/>
            </a:lvl5pPr>
            <a:lvl6pPr marL="2394252" indent="0">
              <a:buNone/>
              <a:defRPr sz="1600" b="1"/>
            </a:lvl6pPr>
            <a:lvl7pPr marL="2873102" indent="0">
              <a:buNone/>
              <a:defRPr sz="1600" b="1"/>
            </a:lvl7pPr>
            <a:lvl8pPr marL="3351952" indent="0">
              <a:buNone/>
              <a:defRPr sz="1600" b="1"/>
            </a:lvl8pPr>
            <a:lvl9pPr marL="3830803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94405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2072925"/>
            <a:ext cx="2256235" cy="6775980"/>
          </a:xfrm>
        </p:spPr>
        <p:txBody>
          <a:bodyPr/>
          <a:lstStyle>
            <a:lvl1pPr marL="0" indent="0">
              <a:buNone/>
              <a:defRPr sz="1500"/>
            </a:lvl1pPr>
            <a:lvl2pPr marL="478850" indent="0">
              <a:buNone/>
              <a:defRPr sz="1300"/>
            </a:lvl2pPr>
            <a:lvl3pPr marL="957700" indent="0">
              <a:buNone/>
              <a:defRPr sz="1000"/>
            </a:lvl3pPr>
            <a:lvl4pPr marL="1436551" indent="0">
              <a:buNone/>
              <a:defRPr sz="1000"/>
            </a:lvl4pPr>
            <a:lvl5pPr marL="1915402" indent="0">
              <a:buNone/>
              <a:defRPr sz="1000"/>
            </a:lvl5pPr>
            <a:lvl6pPr marL="2394252" indent="0">
              <a:buNone/>
              <a:defRPr sz="1000"/>
            </a:lvl6pPr>
            <a:lvl7pPr marL="2873102" indent="0">
              <a:buNone/>
              <a:defRPr sz="1000"/>
            </a:lvl7pPr>
            <a:lvl8pPr marL="3351952" indent="0">
              <a:buNone/>
              <a:defRPr sz="1000"/>
            </a:lvl8pPr>
            <a:lvl9pPr marL="383080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2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20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850" indent="0">
              <a:buNone/>
              <a:defRPr sz="2900"/>
            </a:lvl2pPr>
            <a:lvl3pPr marL="957700" indent="0">
              <a:buNone/>
              <a:defRPr sz="2500"/>
            </a:lvl3pPr>
            <a:lvl4pPr marL="1436551" indent="0">
              <a:buNone/>
              <a:defRPr sz="2100"/>
            </a:lvl4pPr>
            <a:lvl5pPr marL="1915402" indent="0">
              <a:buNone/>
              <a:defRPr sz="2100"/>
            </a:lvl5pPr>
            <a:lvl6pPr marL="2394252" indent="0">
              <a:buNone/>
              <a:defRPr sz="2100"/>
            </a:lvl6pPr>
            <a:lvl7pPr marL="2873102" indent="0">
              <a:buNone/>
              <a:defRPr sz="2100"/>
            </a:lvl7pPr>
            <a:lvl8pPr marL="3351952" indent="0">
              <a:buNone/>
              <a:defRPr sz="2100"/>
            </a:lvl8pPr>
            <a:lvl9pPr marL="3830803" indent="0">
              <a:buNone/>
              <a:defRPr sz="21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4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850" indent="0">
              <a:buNone/>
              <a:defRPr sz="1300"/>
            </a:lvl2pPr>
            <a:lvl3pPr marL="957700" indent="0">
              <a:buNone/>
              <a:defRPr sz="1000"/>
            </a:lvl3pPr>
            <a:lvl4pPr marL="1436551" indent="0">
              <a:buNone/>
              <a:defRPr sz="1000"/>
            </a:lvl4pPr>
            <a:lvl5pPr marL="1915402" indent="0">
              <a:buNone/>
              <a:defRPr sz="1000"/>
            </a:lvl5pPr>
            <a:lvl6pPr marL="2394252" indent="0">
              <a:buNone/>
              <a:defRPr sz="1000"/>
            </a:lvl6pPr>
            <a:lvl7pPr marL="2873102" indent="0">
              <a:buNone/>
              <a:defRPr sz="1000"/>
            </a:lvl7pPr>
            <a:lvl8pPr marL="3351952" indent="0">
              <a:buNone/>
              <a:defRPr sz="1000"/>
            </a:lvl8pPr>
            <a:lvl9pPr marL="3830803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2"/>
            <a:ext cx="1543050" cy="845220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2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70" tIns="47886" rIns="95770" bIns="47886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70" tIns="47886" rIns="95770" bIns="4788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5770" tIns="47886" rIns="95770" bIns="47886" rtlCol="0" anchor="ctr"/>
          <a:lstStyle>
            <a:lvl1pPr algn="l" defTabSz="957700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BE315-44E8-4BDA-8627-9FA6EE812A4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2010-11-08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5770" tIns="47886" rIns="95770" bIns="47886" rtlCol="0" anchor="ctr"/>
          <a:lstStyle>
            <a:lvl1pPr algn="ctr" defTabSz="957700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5770" tIns="47886" rIns="95770" bIns="47886" rtlCol="0" anchor="ctr"/>
          <a:lstStyle>
            <a:lvl1pPr algn="r" defTabSz="957700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A58DE-506C-4D72-8D2B-FF5861CCFE4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57700" rtl="0" eaLnBrk="1" latinLnBrk="1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38" indent="-359138" algn="l" defTabSz="95770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132" indent="-299281" algn="l" defTabSz="957700" rtl="0" eaLnBrk="1" latinLnBrk="1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126" indent="-239425" algn="l" defTabSz="957700" rtl="0" eaLnBrk="1" latinLnBrk="1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976" indent="-239425" algn="l" defTabSz="9577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826" indent="-239425" algn="l" defTabSz="957700" rtl="0" eaLnBrk="1" latinLnBrk="1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677" indent="-239425" algn="l" defTabSz="95770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527" indent="-239425" algn="l" defTabSz="95770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379" indent="-239425" algn="l" defTabSz="95770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229" indent="-239425" algn="l" defTabSz="957700" rtl="0" eaLnBrk="1" latinLnBrk="1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50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00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551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402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252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102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952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803" algn="l" defTabSz="957700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ridem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55112" y="571430"/>
            <a:ext cx="2602384" cy="315287"/>
          </a:xfrm>
          <a:prstGeom prst="rect">
            <a:avLst/>
          </a:prstGeom>
          <a:noFill/>
        </p:spPr>
        <p:txBody>
          <a:bodyPr wrap="square" lIns="68398" tIns="34199" rIns="68398" bIns="34199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57585"/>
            <a:r>
              <a:rPr lang="en-US" altLang="ko-KR" sz="1600" b="1" spc="112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2010</a:t>
            </a:r>
            <a:r>
              <a:rPr lang="ko-KR" altLang="en-US" sz="1600" b="1" spc="112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년도 </a:t>
            </a:r>
            <a:r>
              <a:rPr lang="ko-KR" altLang="en-US" sz="1600" b="1" spc="112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하반기</a:t>
            </a:r>
            <a:endParaRPr lang="en-US" altLang="ko-KR" sz="1600" b="1" spc="112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16" descr="학교심볼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6990" y="8990302"/>
            <a:ext cx="527270" cy="571210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792574" y="9073604"/>
            <a:ext cx="5510931" cy="416764"/>
          </a:xfrm>
          <a:prstGeom prst="rect">
            <a:avLst/>
          </a:prstGeom>
          <a:noFill/>
        </p:spPr>
        <p:txBody>
          <a:bodyPr wrap="square" lIns="68398" tIns="34199" rIns="68398" bIns="34199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57585"/>
            <a:r>
              <a:rPr lang="ko-KR" altLang="en-US" sz="2200" b="1" spc="112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인제대학교 </a:t>
            </a:r>
            <a:r>
              <a:rPr lang="ko-KR" altLang="en-US" sz="2200" b="1" spc="112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방재연구센터장</a:t>
            </a:r>
            <a:endParaRPr lang="en-US" altLang="ko-KR" sz="2200" b="1" spc="112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77577" y="958385"/>
            <a:ext cx="6123257" cy="423009"/>
          </a:xfrm>
          <a:prstGeom prst="rect">
            <a:avLst/>
          </a:prstGeom>
          <a:noFill/>
        </p:spPr>
        <p:txBody>
          <a:bodyPr wrap="square" lIns="68398" tIns="34199" rIns="68398" bIns="34199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defTabSz="957585"/>
            <a:r>
              <a:rPr lang="ko-KR" altLang="en-US" sz="2300" b="1" spc="112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연구실 안전교육 및 개인안전보호구 전시</a:t>
            </a:r>
            <a:endParaRPr lang="en-US" altLang="ko-KR" sz="2300" b="1" spc="112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SDC14319.JPG"/>
          <p:cNvPicPr>
            <a:picLocks noChangeAspect="1"/>
          </p:cNvPicPr>
          <p:nvPr/>
        </p:nvPicPr>
        <p:blipFill>
          <a:blip r:embed="rId3" cstate="print">
            <a:lum bright="40000" contrast="20000"/>
          </a:blip>
          <a:srcRect b="12409"/>
          <a:stretch>
            <a:fillRect/>
          </a:stretch>
        </p:blipFill>
        <p:spPr>
          <a:xfrm>
            <a:off x="0" y="1496616"/>
            <a:ext cx="6858000" cy="70009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480" y="1640632"/>
            <a:ext cx="5929354" cy="1246311"/>
          </a:xfrm>
          <a:prstGeom prst="rect">
            <a:avLst/>
          </a:prstGeom>
          <a:noFill/>
        </p:spPr>
        <p:txBody>
          <a:bodyPr wrap="square" lIns="68398" tIns="34199" rIns="68398" bIns="34199" rtlCol="0">
            <a:spAutoFit/>
          </a:bodyPr>
          <a:lstStyle/>
          <a:p>
            <a:pPr defTabSz="957585">
              <a:lnSpc>
                <a:spcPct val="170000"/>
              </a:lnSpc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본교 방재연구센터에서는 안전한 연구환경 조성과 사고 예방을 위해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, 2010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년도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하반기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연구실 안전교육 및 개인안전보호구 전시를 합니다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본교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이공계열 대학원생 및 연구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보조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원의 많은 참여 바랍니다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480" y="2936776"/>
            <a:ext cx="6014332" cy="396079"/>
          </a:xfrm>
          <a:prstGeom prst="rect">
            <a:avLst/>
          </a:prstGeom>
          <a:noFill/>
        </p:spPr>
        <p:txBody>
          <a:bodyPr wrap="square" lIns="68398" tIns="34199" rIns="68398" bIns="34199" rtlCol="0">
            <a:spAutoFit/>
          </a:bodyPr>
          <a:lstStyle/>
          <a:p>
            <a:pPr marL="342900" indent="-342900" defTabSz="957585">
              <a:lnSpc>
                <a:spcPct val="170000"/>
              </a:lnSpc>
              <a:buFont typeface="Wingdings" pitchFamily="2" charset="2"/>
              <a:buChar char="l"/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일시 및 장소</a:t>
            </a:r>
            <a:endParaRPr lang="en-US" altLang="ko-KR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020" y="4722726"/>
            <a:ext cx="6272980" cy="3993217"/>
          </a:xfrm>
          <a:prstGeom prst="rect">
            <a:avLst/>
          </a:prstGeom>
          <a:noFill/>
        </p:spPr>
        <p:txBody>
          <a:bodyPr wrap="square" lIns="68398" tIns="34199" rIns="68398" bIns="34199" rtlCol="0">
            <a:spAutoFit/>
          </a:bodyPr>
          <a:lstStyle/>
          <a:p>
            <a:pPr marL="342900" indent="-342900" defTabSz="957585">
              <a:lnSpc>
                <a:spcPct val="170000"/>
              </a:lnSpc>
              <a:buFont typeface="Wingdings" pitchFamily="2" charset="2"/>
              <a:buChar char="l"/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대상 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하기 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개 이상 해당자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17463" defTabSz="957585">
              <a:lnSpc>
                <a:spcPct val="170000"/>
              </a:lnSpc>
              <a:buFont typeface="Wingdings" pitchFamily="2" charset="2"/>
              <a:buChar char="§"/>
            </a:pP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본교 대학원생 및 연구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보조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원 중 온라인안전교육 </a:t>
            </a:r>
            <a:r>
              <a:rPr lang="ko-KR" altLang="en-US" sz="1500" dirty="0" err="1" smtClean="0">
                <a:latin typeface="HY헤드라인M" pitchFamily="18" charset="-127"/>
                <a:ea typeface="HY헤드라인M" pitchFamily="18" charset="-127"/>
              </a:rPr>
              <a:t>미이수자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17463" defTabSz="957585">
              <a:lnSpc>
                <a:spcPct val="170000"/>
              </a:lnSpc>
              <a:buFont typeface="Wingdings" pitchFamily="2" charset="2"/>
              <a:buChar char="§"/>
            </a:pP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개인보호구 수요조사 </a:t>
            </a:r>
            <a:r>
              <a:rPr lang="ko-KR" altLang="en-US" sz="1500" dirty="0" err="1" smtClean="0">
                <a:latin typeface="HY헤드라인M" pitchFamily="18" charset="-127"/>
                <a:ea typeface="HY헤드라인M" pitchFamily="18" charset="-127"/>
              </a:rPr>
              <a:t>미응답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 실험실의 대학원생 또는 연구원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17463" defTabSz="957585">
              <a:lnSpc>
                <a:spcPct val="170000"/>
              </a:lnSpc>
              <a:buFont typeface="Wingdings" pitchFamily="2" charset="2"/>
              <a:buChar char="§"/>
            </a:pP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연구실 안전교육 이수 희망자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defTabSz="957585">
              <a:lnSpc>
                <a:spcPct val="170000"/>
              </a:lnSpc>
              <a:buFont typeface="Wingdings" pitchFamily="2" charset="2"/>
              <a:buChar char="l"/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기타사항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17463" defTabSz="957585">
              <a:lnSpc>
                <a:spcPct val="170000"/>
              </a:lnSpc>
              <a:buFont typeface="Wingdings" pitchFamily="2" charset="2"/>
              <a:buChar char="§"/>
            </a:pP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교육 참석자 근거는 자필 서명의 교육일지로 함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17463" defTabSz="957585">
              <a:lnSpc>
                <a:spcPct val="170000"/>
              </a:lnSpc>
            </a:pP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단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500" dirty="0" err="1" smtClean="0">
                <a:latin typeface="HY헤드라인M" pitchFamily="18" charset="-127"/>
                <a:ea typeface="HY헤드라인M" pitchFamily="18" charset="-127"/>
              </a:rPr>
              <a:t>온라인이수자는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 수료증으로 함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17463" defTabSz="957585">
              <a:lnSpc>
                <a:spcPct val="170000"/>
              </a:lnSpc>
              <a:buFont typeface="Wingdings" pitchFamily="2" charset="2"/>
              <a:buChar char="§"/>
            </a:pP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교육 불참 시 불참 사유서 제출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17463" defTabSz="957585">
              <a:lnSpc>
                <a:spcPct val="170000"/>
              </a:lnSpc>
              <a:buFont typeface="Wingdings" pitchFamily="2" charset="2"/>
              <a:buChar char="§"/>
            </a:pP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교육장 앞 개인보호구 전시 부스 설치 및 추가 수요조사 예정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defTabSz="957585">
              <a:lnSpc>
                <a:spcPct val="170000"/>
              </a:lnSpc>
              <a:buFont typeface="Wingdings" pitchFamily="2" charset="2"/>
              <a:buChar char="l"/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자세한 내용은 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홈페이지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  <a:hlinkClick r:id="rId4"/>
              </a:rPr>
              <a:t>www.ridem.or.kr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를 참고하시기 바랍니다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endParaRPr lang="en-US" altLang="ko-KR" sz="15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1000108" y="3521961"/>
          <a:ext cx="5072098" cy="105127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623688"/>
                <a:gridCol w="2224205"/>
                <a:gridCol w="2224205"/>
              </a:tblGrid>
              <a:tr h="285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/>
                        <a:t>김해캠퍼스</a:t>
                      </a:r>
                      <a:endParaRPr lang="ko-KR" altLang="en-US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/>
                        <a:t>부산캠퍼스</a:t>
                      </a:r>
                      <a:endParaRPr lang="ko-KR" altLang="en-US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/>
                        <a:t>일시</a:t>
                      </a:r>
                      <a:endParaRPr lang="ko-KR" altLang="en-US" sz="1300" b="1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/>
                        <a:t>11. 11(</a:t>
                      </a:r>
                      <a:r>
                        <a:rPr lang="ko-KR" altLang="en-US" sz="1300" b="1" dirty="0"/>
                        <a:t>목</a:t>
                      </a:r>
                      <a:r>
                        <a:rPr lang="en-US" altLang="ko-KR" sz="1300" b="1" dirty="0"/>
                        <a:t>), </a:t>
                      </a:r>
                      <a:r>
                        <a:rPr lang="en-US" altLang="ko-KR" sz="1300" b="1" dirty="0" smtClean="0"/>
                        <a:t>10:00 </a:t>
                      </a:r>
                      <a:r>
                        <a:rPr lang="en-US" altLang="ko-KR" sz="1300" b="1" dirty="0"/>
                        <a:t>~ </a:t>
                      </a:r>
                      <a:r>
                        <a:rPr lang="en-US" altLang="ko-KR" sz="1300" b="1" dirty="0" smtClean="0"/>
                        <a:t>12:00</a:t>
                      </a:r>
                      <a:endParaRPr lang="ko-KR" altLang="en-US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dirty="0" smtClean="0"/>
                        <a:t>11. 12(</a:t>
                      </a:r>
                      <a:r>
                        <a:rPr lang="ko-KR" altLang="en-US" sz="1300" b="1" dirty="0"/>
                        <a:t>금</a:t>
                      </a:r>
                      <a:r>
                        <a:rPr lang="en-US" altLang="ko-KR" sz="1300" b="1" dirty="0"/>
                        <a:t>), </a:t>
                      </a:r>
                      <a:r>
                        <a:rPr lang="en-US" altLang="ko-KR" sz="1300" b="1" dirty="0" smtClean="0"/>
                        <a:t>14:00 </a:t>
                      </a:r>
                      <a:r>
                        <a:rPr lang="en-US" altLang="ko-KR" sz="1300" b="1" dirty="0"/>
                        <a:t>~ </a:t>
                      </a:r>
                      <a:r>
                        <a:rPr lang="en-US" altLang="ko-KR" sz="1300" b="1" dirty="0" smtClean="0"/>
                        <a:t>15:00</a:t>
                      </a:r>
                      <a:endParaRPr lang="ko-KR" altLang="en-US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/>
                        <a:t>장소</a:t>
                      </a:r>
                      <a:endParaRPr lang="ko-KR" altLang="en-US" sz="1300" b="1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인당관</a:t>
                      </a:r>
                      <a:r>
                        <a:rPr lang="en-US" altLang="ko-KR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본관</a:t>
                      </a:r>
                      <a:r>
                        <a:rPr lang="en-US" altLang="ko-KR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) 2</a:t>
                      </a:r>
                      <a:r>
                        <a:rPr lang="ko-KR" altLang="en-US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층 대강당</a:t>
                      </a:r>
                      <a:endParaRPr lang="ko-KR" altLang="en-US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의대본동 </a:t>
                      </a:r>
                      <a:r>
                        <a:rPr lang="en-US" altLang="ko-KR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층 제</a:t>
                      </a:r>
                      <a:r>
                        <a:rPr lang="en-US" altLang="ko-KR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13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바탕"/>
                        </a:rPr>
                        <a:t>강의실</a:t>
                      </a:r>
                      <a:endParaRPr lang="ko-KR" altLang="en-US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바탕"/>
                      </a:endParaRPr>
                    </a:p>
                  </a:txBody>
                  <a:tcPr marL="60464" marR="60464" marT="16716" marB="1671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157</Words>
  <Application>Microsoft Office PowerPoint</Application>
  <PresentationFormat>A4 용지(210x297mm)</PresentationFormat>
  <Paragraphs>23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1_Office 테마</vt:lpstr>
      <vt:lpstr>슬라이드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.</dc:creator>
  <cp:lastModifiedBy>.</cp:lastModifiedBy>
  <cp:revision>68</cp:revision>
  <dcterms:created xsi:type="dcterms:W3CDTF">2010-05-17T04:13:48Z</dcterms:created>
  <dcterms:modified xsi:type="dcterms:W3CDTF">2010-11-08T02:48:24Z</dcterms:modified>
</cp:coreProperties>
</file>