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7"/>
  </p:notesMasterIdLst>
  <p:sldIdLst>
    <p:sldId id="258" r:id="rId3"/>
    <p:sldId id="257" r:id="rId4"/>
    <p:sldId id="259" r:id="rId5"/>
    <p:sldId id="260" r:id="rId6"/>
  </p:sldIdLst>
  <p:sldSz cx="6858000" cy="9144000" type="screen4x3"/>
  <p:notesSz cx="6858000" cy="9686925"/>
  <p:defaultTextStyle>
    <a:defPPr>
      <a:defRPr lang="ko-KR"/>
    </a:defPPr>
    <a:lvl1pPr marL="0" algn="l" defTabSz="914163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082" algn="l" defTabSz="914163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163" algn="l" defTabSz="914163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244" algn="l" defTabSz="914163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325" algn="l" defTabSz="914163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407" algn="l" defTabSz="914163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489" algn="l" defTabSz="914163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570" algn="l" defTabSz="914163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651" algn="l" defTabSz="914163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75DCB02-9BB8-47FD-8907-85C794F793BA}" styleName="테마 스타일 1 - 강조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83" d="100"/>
          <a:sy n="83" d="100"/>
        </p:scale>
        <p:origin x="-2484" y="-72"/>
      </p:cViewPr>
      <p:guideLst>
        <p:guide orient="horz" pos="2880"/>
        <p:guide pos="216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4" y="0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BC9159-2954-4BEE-A110-D46FB4DF9697}" type="datetimeFigureOut">
              <a:rPr lang="ko-KR" altLang="en-US" smtClean="0"/>
              <a:pPr/>
              <a:t>2013-03-11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66925" y="727075"/>
            <a:ext cx="2724150" cy="363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1" y="4601291"/>
            <a:ext cx="5486400" cy="43591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200898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4" y="9200898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AD5B78-A452-4BB0-86C1-0CAD0910647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163" rtl="0" eaLnBrk="1" latinLnBrk="1" hangingPunct="1"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457082" algn="l" defTabSz="914163" rtl="0" eaLnBrk="1" latinLnBrk="1" hangingPunct="1"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914163" algn="l" defTabSz="914163" rtl="0" eaLnBrk="1" latinLnBrk="1" hangingPunct="1"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371244" algn="l" defTabSz="914163" rtl="0" eaLnBrk="1" latinLnBrk="1" hangingPunct="1"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828325" algn="l" defTabSz="914163" rtl="0" eaLnBrk="1" latinLnBrk="1" hangingPunct="1"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285407" algn="l" defTabSz="914163" rtl="0" eaLnBrk="1" latinLnBrk="1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742489" algn="l" defTabSz="914163" rtl="0" eaLnBrk="1" latinLnBrk="1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3199570" algn="l" defTabSz="914163" rtl="0" eaLnBrk="1" latinLnBrk="1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656651" algn="l" defTabSz="914163" rtl="0" eaLnBrk="1" latinLnBrk="1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70"/>
            <a:ext cx="5829301" cy="1960033"/>
          </a:xfrm>
          <a:prstGeom prst="rect">
            <a:avLst/>
          </a:prstGeom>
        </p:spPr>
        <p:txBody>
          <a:bodyPr lIns="91416" tIns="45708" rIns="91416" bIns="45708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1" y="5181600"/>
            <a:ext cx="4800600" cy="2336800"/>
          </a:xfrm>
          <a:prstGeom prst="rect">
            <a:avLst/>
          </a:prstGeom>
        </p:spPr>
        <p:txBody>
          <a:bodyPr lIns="91416" tIns="45708" rIns="91416" bIns="45708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3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4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4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6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42900" y="8475135"/>
            <a:ext cx="1600200" cy="486834"/>
          </a:xfrm>
          <a:prstGeom prst="rect">
            <a:avLst/>
          </a:prstGeom>
        </p:spPr>
        <p:txBody>
          <a:bodyPr lIns="91416" tIns="45708" rIns="91416" bIns="45708"/>
          <a:lstStyle/>
          <a:p>
            <a:fld id="{A1C97049-8201-41ED-A8A1-53E917F5509A}" type="datetimeFigureOut">
              <a:rPr lang="ko-KR" altLang="en-US" smtClean="0"/>
              <a:pPr/>
              <a:t>2013-03-11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343153" y="8475135"/>
            <a:ext cx="2171700" cy="486834"/>
          </a:xfrm>
          <a:prstGeom prst="rect">
            <a:avLst/>
          </a:prstGeom>
        </p:spPr>
        <p:txBody>
          <a:bodyPr lIns="91416" tIns="45708" rIns="91416" bIns="45708"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914901" y="8475135"/>
            <a:ext cx="1600200" cy="486834"/>
          </a:xfrm>
          <a:prstGeom prst="rect">
            <a:avLst/>
          </a:prstGeom>
        </p:spPr>
        <p:txBody>
          <a:bodyPr lIns="91416" tIns="45708" rIns="91416" bIns="45708"/>
          <a:lstStyle/>
          <a:p>
            <a:fld id="{700870EB-11D9-4A66-8CEC-0D098139F9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3" y="366185"/>
            <a:ext cx="6172200" cy="1524000"/>
          </a:xfrm>
          <a:prstGeom prst="rect">
            <a:avLst/>
          </a:prstGeom>
        </p:spPr>
        <p:txBody>
          <a:bodyPr lIns="91416" tIns="45708" rIns="91416" bIns="45708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42903" y="2133605"/>
            <a:ext cx="6172200" cy="6034617"/>
          </a:xfrm>
          <a:prstGeom prst="rect">
            <a:avLst/>
          </a:prstGeom>
        </p:spPr>
        <p:txBody>
          <a:bodyPr lIns="91416" tIns="45708" rIns="91416" bIns="45708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42900" y="8475135"/>
            <a:ext cx="1600200" cy="486834"/>
          </a:xfrm>
          <a:prstGeom prst="rect">
            <a:avLst/>
          </a:prstGeom>
        </p:spPr>
        <p:txBody>
          <a:bodyPr lIns="91416" tIns="45708" rIns="91416" bIns="45708"/>
          <a:lstStyle/>
          <a:p>
            <a:fld id="{A1C97049-8201-41ED-A8A1-53E917F5509A}" type="datetimeFigureOut">
              <a:rPr lang="ko-KR" altLang="en-US" smtClean="0"/>
              <a:pPr/>
              <a:t>2013-03-11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343153" y="8475135"/>
            <a:ext cx="2171700" cy="486834"/>
          </a:xfrm>
          <a:prstGeom prst="rect">
            <a:avLst/>
          </a:prstGeom>
        </p:spPr>
        <p:txBody>
          <a:bodyPr lIns="91416" tIns="45708" rIns="91416" bIns="45708"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914901" y="8475135"/>
            <a:ext cx="1600200" cy="486834"/>
          </a:xfrm>
          <a:prstGeom prst="rect">
            <a:avLst/>
          </a:prstGeom>
        </p:spPr>
        <p:txBody>
          <a:bodyPr lIns="91416" tIns="45708" rIns="91416" bIns="45708"/>
          <a:lstStyle/>
          <a:p>
            <a:fld id="{700870EB-11D9-4A66-8CEC-0D098139F9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4" y="5875869"/>
            <a:ext cx="5829301" cy="1816100"/>
          </a:xfrm>
          <a:prstGeom prst="rect">
            <a:avLst/>
          </a:prstGeom>
        </p:spPr>
        <p:txBody>
          <a:bodyPr lIns="91416" tIns="45708" rIns="91416" bIns="45708"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4" y="3875621"/>
            <a:ext cx="5829301" cy="2000249"/>
          </a:xfrm>
          <a:prstGeom prst="rect">
            <a:avLst/>
          </a:prstGeom>
        </p:spPr>
        <p:txBody>
          <a:bodyPr lIns="91416" tIns="45708" rIns="91416" bIns="45708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8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63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37124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32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40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4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5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6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42900" y="8475135"/>
            <a:ext cx="1600200" cy="486834"/>
          </a:xfrm>
          <a:prstGeom prst="rect">
            <a:avLst/>
          </a:prstGeom>
        </p:spPr>
        <p:txBody>
          <a:bodyPr lIns="91416" tIns="45708" rIns="91416" bIns="45708"/>
          <a:lstStyle/>
          <a:p>
            <a:fld id="{A1C97049-8201-41ED-A8A1-53E917F5509A}" type="datetimeFigureOut">
              <a:rPr lang="ko-KR" altLang="en-US" smtClean="0"/>
              <a:pPr/>
              <a:t>2013-03-11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343153" y="8475135"/>
            <a:ext cx="2171700" cy="486834"/>
          </a:xfrm>
          <a:prstGeom prst="rect">
            <a:avLst/>
          </a:prstGeom>
        </p:spPr>
        <p:txBody>
          <a:bodyPr lIns="91416" tIns="45708" rIns="91416" bIns="45708"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914901" y="8475135"/>
            <a:ext cx="1600200" cy="486834"/>
          </a:xfrm>
          <a:prstGeom prst="rect">
            <a:avLst/>
          </a:prstGeom>
        </p:spPr>
        <p:txBody>
          <a:bodyPr lIns="91416" tIns="45708" rIns="91416" bIns="45708"/>
          <a:lstStyle/>
          <a:p>
            <a:fld id="{700870EB-11D9-4A66-8CEC-0D098139F9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3" y="366185"/>
            <a:ext cx="6172200" cy="1524000"/>
          </a:xfrm>
          <a:prstGeom prst="rect">
            <a:avLst/>
          </a:prstGeom>
        </p:spPr>
        <p:txBody>
          <a:bodyPr lIns="91416" tIns="45708" rIns="91416" bIns="45708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7" y="2844804"/>
            <a:ext cx="2257425" cy="8045451"/>
          </a:xfrm>
          <a:prstGeom prst="rect">
            <a:avLst/>
          </a:prstGeom>
        </p:spPr>
        <p:txBody>
          <a:bodyPr lIns="91416" tIns="45708" rIns="91416" bIns="45708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0" y="2844804"/>
            <a:ext cx="2257425" cy="8045451"/>
          </a:xfrm>
          <a:prstGeom prst="rect">
            <a:avLst/>
          </a:prstGeom>
        </p:spPr>
        <p:txBody>
          <a:bodyPr lIns="91416" tIns="45708" rIns="91416" bIns="45708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342900" y="8475135"/>
            <a:ext cx="1600200" cy="486834"/>
          </a:xfrm>
          <a:prstGeom prst="rect">
            <a:avLst/>
          </a:prstGeom>
        </p:spPr>
        <p:txBody>
          <a:bodyPr lIns="91416" tIns="45708" rIns="91416" bIns="45708"/>
          <a:lstStyle/>
          <a:p>
            <a:fld id="{A1C97049-8201-41ED-A8A1-53E917F5509A}" type="datetimeFigureOut">
              <a:rPr lang="ko-KR" altLang="en-US" smtClean="0"/>
              <a:pPr/>
              <a:t>2013-03-11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2343153" y="8475135"/>
            <a:ext cx="2171700" cy="486834"/>
          </a:xfrm>
          <a:prstGeom prst="rect">
            <a:avLst/>
          </a:prstGeom>
        </p:spPr>
        <p:txBody>
          <a:bodyPr lIns="91416" tIns="45708" rIns="91416" bIns="45708"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4914901" y="8475135"/>
            <a:ext cx="1600200" cy="486834"/>
          </a:xfrm>
          <a:prstGeom prst="rect">
            <a:avLst/>
          </a:prstGeom>
        </p:spPr>
        <p:txBody>
          <a:bodyPr lIns="91416" tIns="45708" rIns="91416" bIns="45708"/>
          <a:lstStyle/>
          <a:p>
            <a:fld id="{700870EB-11D9-4A66-8CEC-0D098139F9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3" y="366185"/>
            <a:ext cx="6172200" cy="1524000"/>
          </a:xfrm>
          <a:prstGeom prst="rect">
            <a:avLst/>
          </a:prstGeom>
        </p:spPr>
        <p:txBody>
          <a:bodyPr lIns="91416" tIns="45708" rIns="91416" bIns="45708"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4" y="2046818"/>
            <a:ext cx="3030141" cy="853016"/>
          </a:xfrm>
          <a:prstGeom prst="rect">
            <a:avLst/>
          </a:prstGeom>
        </p:spPr>
        <p:txBody>
          <a:bodyPr lIns="91416" tIns="45708" rIns="91416" bIns="45708"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3" indent="0">
              <a:buNone/>
              <a:defRPr sz="1800" b="1"/>
            </a:lvl3pPr>
            <a:lvl4pPr marL="1371244" indent="0">
              <a:buNone/>
              <a:defRPr sz="1700" b="1"/>
            </a:lvl4pPr>
            <a:lvl5pPr marL="1828325" indent="0">
              <a:buNone/>
              <a:defRPr sz="1700" b="1"/>
            </a:lvl5pPr>
            <a:lvl6pPr marL="2285407" indent="0">
              <a:buNone/>
              <a:defRPr sz="1700" b="1"/>
            </a:lvl6pPr>
            <a:lvl7pPr marL="2742489" indent="0">
              <a:buNone/>
              <a:defRPr sz="1700" b="1"/>
            </a:lvl7pPr>
            <a:lvl8pPr marL="3199570" indent="0">
              <a:buNone/>
              <a:defRPr sz="1700" b="1"/>
            </a:lvl8pPr>
            <a:lvl9pPr marL="3656651" indent="0">
              <a:buNone/>
              <a:defRPr sz="17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4" y="2899837"/>
            <a:ext cx="3030141" cy="5268383"/>
          </a:xfrm>
          <a:prstGeom prst="rect">
            <a:avLst/>
          </a:prstGeom>
        </p:spPr>
        <p:txBody>
          <a:bodyPr lIns="91416" tIns="45708" rIns="91416" bIns="45708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8"/>
            <a:ext cx="3031331" cy="853016"/>
          </a:xfrm>
          <a:prstGeom prst="rect">
            <a:avLst/>
          </a:prstGeom>
        </p:spPr>
        <p:txBody>
          <a:bodyPr lIns="91416" tIns="45708" rIns="91416" bIns="45708"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3" indent="0">
              <a:buNone/>
              <a:defRPr sz="1800" b="1"/>
            </a:lvl3pPr>
            <a:lvl4pPr marL="1371244" indent="0">
              <a:buNone/>
              <a:defRPr sz="1700" b="1"/>
            </a:lvl4pPr>
            <a:lvl5pPr marL="1828325" indent="0">
              <a:buNone/>
              <a:defRPr sz="1700" b="1"/>
            </a:lvl5pPr>
            <a:lvl6pPr marL="2285407" indent="0">
              <a:buNone/>
              <a:defRPr sz="1700" b="1"/>
            </a:lvl6pPr>
            <a:lvl7pPr marL="2742489" indent="0">
              <a:buNone/>
              <a:defRPr sz="1700" b="1"/>
            </a:lvl7pPr>
            <a:lvl8pPr marL="3199570" indent="0">
              <a:buNone/>
              <a:defRPr sz="1700" b="1"/>
            </a:lvl8pPr>
            <a:lvl9pPr marL="3656651" indent="0">
              <a:buNone/>
              <a:defRPr sz="17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7"/>
            <a:ext cx="3031331" cy="5268383"/>
          </a:xfrm>
          <a:prstGeom prst="rect">
            <a:avLst/>
          </a:prstGeom>
        </p:spPr>
        <p:txBody>
          <a:bodyPr lIns="91416" tIns="45708" rIns="91416" bIns="45708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342900" y="8475135"/>
            <a:ext cx="1600200" cy="486834"/>
          </a:xfrm>
          <a:prstGeom prst="rect">
            <a:avLst/>
          </a:prstGeom>
        </p:spPr>
        <p:txBody>
          <a:bodyPr lIns="91416" tIns="45708" rIns="91416" bIns="45708"/>
          <a:lstStyle/>
          <a:p>
            <a:fld id="{A1C97049-8201-41ED-A8A1-53E917F5509A}" type="datetimeFigureOut">
              <a:rPr lang="ko-KR" altLang="en-US" smtClean="0"/>
              <a:pPr/>
              <a:t>2013-03-11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2343153" y="8475135"/>
            <a:ext cx="2171700" cy="486834"/>
          </a:xfrm>
          <a:prstGeom prst="rect">
            <a:avLst/>
          </a:prstGeom>
        </p:spPr>
        <p:txBody>
          <a:bodyPr lIns="91416" tIns="45708" rIns="91416" bIns="45708"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4914901" y="8475135"/>
            <a:ext cx="1600200" cy="486834"/>
          </a:xfrm>
          <a:prstGeom prst="rect">
            <a:avLst/>
          </a:prstGeom>
        </p:spPr>
        <p:txBody>
          <a:bodyPr lIns="91416" tIns="45708" rIns="91416" bIns="45708"/>
          <a:lstStyle/>
          <a:p>
            <a:fld id="{700870EB-11D9-4A66-8CEC-0D098139F9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3" y="366185"/>
            <a:ext cx="6172200" cy="1524000"/>
          </a:xfrm>
          <a:prstGeom prst="rect">
            <a:avLst/>
          </a:prstGeom>
        </p:spPr>
        <p:txBody>
          <a:bodyPr lIns="91416" tIns="45708" rIns="91416" bIns="45708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342900" y="8475135"/>
            <a:ext cx="1600200" cy="486834"/>
          </a:xfrm>
          <a:prstGeom prst="rect">
            <a:avLst/>
          </a:prstGeom>
        </p:spPr>
        <p:txBody>
          <a:bodyPr lIns="91416" tIns="45708" rIns="91416" bIns="45708"/>
          <a:lstStyle/>
          <a:p>
            <a:fld id="{A1C97049-8201-41ED-A8A1-53E917F5509A}" type="datetimeFigureOut">
              <a:rPr lang="ko-KR" altLang="en-US" smtClean="0"/>
              <a:pPr/>
              <a:t>2013-03-11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2343153" y="8475135"/>
            <a:ext cx="2171700" cy="486834"/>
          </a:xfrm>
          <a:prstGeom prst="rect">
            <a:avLst/>
          </a:prstGeom>
        </p:spPr>
        <p:txBody>
          <a:bodyPr lIns="91416" tIns="45708" rIns="91416" bIns="45708"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4914901" y="8475135"/>
            <a:ext cx="1600200" cy="486834"/>
          </a:xfrm>
          <a:prstGeom prst="rect">
            <a:avLst/>
          </a:prstGeom>
        </p:spPr>
        <p:txBody>
          <a:bodyPr lIns="91416" tIns="45708" rIns="91416" bIns="45708"/>
          <a:lstStyle/>
          <a:p>
            <a:fld id="{700870EB-11D9-4A66-8CEC-0D098139F9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342900" y="8475135"/>
            <a:ext cx="1600200" cy="486834"/>
          </a:xfrm>
          <a:prstGeom prst="rect">
            <a:avLst/>
          </a:prstGeom>
        </p:spPr>
        <p:txBody>
          <a:bodyPr lIns="91416" tIns="45708" rIns="91416" bIns="45708"/>
          <a:lstStyle/>
          <a:p>
            <a:fld id="{A1C97049-8201-41ED-A8A1-53E917F5509A}" type="datetimeFigureOut">
              <a:rPr lang="ko-KR" altLang="en-US" smtClean="0"/>
              <a:pPr/>
              <a:t>2013-03-11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2343153" y="8475135"/>
            <a:ext cx="2171700" cy="486834"/>
          </a:xfrm>
          <a:prstGeom prst="rect">
            <a:avLst/>
          </a:prstGeom>
        </p:spPr>
        <p:txBody>
          <a:bodyPr lIns="91416" tIns="45708" rIns="91416" bIns="45708"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4914901" y="8475135"/>
            <a:ext cx="1600200" cy="486834"/>
          </a:xfrm>
          <a:prstGeom prst="rect">
            <a:avLst/>
          </a:prstGeom>
        </p:spPr>
        <p:txBody>
          <a:bodyPr lIns="91416" tIns="45708" rIns="91416" bIns="45708"/>
          <a:lstStyle/>
          <a:p>
            <a:fld id="{700870EB-11D9-4A66-8CEC-0D098139F9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4" y="364067"/>
            <a:ext cx="2256235" cy="1549400"/>
          </a:xfrm>
          <a:prstGeom prst="rect">
            <a:avLst/>
          </a:prstGeom>
        </p:spPr>
        <p:txBody>
          <a:bodyPr lIns="91416" tIns="45708" rIns="91416" bIns="45708"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71"/>
            <a:ext cx="3833813" cy="7804151"/>
          </a:xfrm>
          <a:prstGeom prst="rect">
            <a:avLst/>
          </a:prstGeom>
        </p:spPr>
        <p:txBody>
          <a:bodyPr lIns="91416" tIns="45708" rIns="91416" bIns="45708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4" y="1913467"/>
            <a:ext cx="2256235" cy="6254752"/>
          </a:xfrm>
          <a:prstGeom prst="rect">
            <a:avLst/>
          </a:prstGeom>
        </p:spPr>
        <p:txBody>
          <a:bodyPr lIns="91416" tIns="45708" rIns="91416" bIns="45708"/>
          <a:lstStyle>
            <a:lvl1pPr marL="0" indent="0">
              <a:buNone/>
              <a:defRPr sz="1400"/>
            </a:lvl1pPr>
            <a:lvl2pPr marL="457082" indent="0">
              <a:buNone/>
              <a:defRPr sz="1100"/>
            </a:lvl2pPr>
            <a:lvl3pPr marL="914163" indent="0">
              <a:buNone/>
              <a:defRPr sz="1000"/>
            </a:lvl3pPr>
            <a:lvl4pPr marL="1371244" indent="0">
              <a:buNone/>
              <a:defRPr sz="900"/>
            </a:lvl4pPr>
            <a:lvl5pPr marL="1828325" indent="0">
              <a:buNone/>
              <a:defRPr sz="900"/>
            </a:lvl5pPr>
            <a:lvl6pPr marL="2285407" indent="0">
              <a:buNone/>
              <a:defRPr sz="900"/>
            </a:lvl6pPr>
            <a:lvl7pPr marL="2742489" indent="0">
              <a:buNone/>
              <a:defRPr sz="900"/>
            </a:lvl7pPr>
            <a:lvl8pPr marL="3199570" indent="0">
              <a:buNone/>
              <a:defRPr sz="900"/>
            </a:lvl8pPr>
            <a:lvl9pPr marL="3656651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342900" y="8475135"/>
            <a:ext cx="1600200" cy="486834"/>
          </a:xfrm>
          <a:prstGeom prst="rect">
            <a:avLst/>
          </a:prstGeom>
        </p:spPr>
        <p:txBody>
          <a:bodyPr lIns="91416" tIns="45708" rIns="91416" bIns="45708"/>
          <a:lstStyle/>
          <a:p>
            <a:fld id="{A1C97049-8201-41ED-A8A1-53E917F5509A}" type="datetimeFigureOut">
              <a:rPr lang="ko-KR" altLang="en-US" smtClean="0"/>
              <a:pPr/>
              <a:t>2013-03-11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2343153" y="8475135"/>
            <a:ext cx="2171700" cy="486834"/>
          </a:xfrm>
          <a:prstGeom prst="rect">
            <a:avLst/>
          </a:prstGeom>
        </p:spPr>
        <p:txBody>
          <a:bodyPr lIns="91416" tIns="45708" rIns="91416" bIns="45708"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4914901" y="8475135"/>
            <a:ext cx="1600200" cy="486834"/>
          </a:xfrm>
          <a:prstGeom prst="rect">
            <a:avLst/>
          </a:prstGeom>
        </p:spPr>
        <p:txBody>
          <a:bodyPr lIns="91416" tIns="45708" rIns="91416" bIns="45708"/>
          <a:lstStyle/>
          <a:p>
            <a:fld id="{700870EB-11D9-4A66-8CEC-0D098139F9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4"/>
            <a:ext cx="4114800" cy="755651"/>
          </a:xfrm>
          <a:prstGeom prst="rect">
            <a:avLst/>
          </a:prstGeom>
        </p:spPr>
        <p:txBody>
          <a:bodyPr lIns="91416" tIns="45708" rIns="91416" bIns="45708"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4"/>
            <a:ext cx="4114800" cy="5486400"/>
          </a:xfrm>
          <a:prstGeom prst="rect">
            <a:avLst/>
          </a:prstGeom>
        </p:spPr>
        <p:txBody>
          <a:bodyPr lIns="91416" tIns="45708" rIns="91416" bIns="45708"/>
          <a:lstStyle>
            <a:lvl1pPr marL="0" indent="0">
              <a:buNone/>
              <a:defRPr sz="3200"/>
            </a:lvl1pPr>
            <a:lvl2pPr marL="457082" indent="0">
              <a:buNone/>
              <a:defRPr sz="2800"/>
            </a:lvl2pPr>
            <a:lvl3pPr marL="914163" indent="0">
              <a:buNone/>
              <a:defRPr sz="2400"/>
            </a:lvl3pPr>
            <a:lvl4pPr marL="1371244" indent="0">
              <a:buNone/>
              <a:defRPr sz="2000"/>
            </a:lvl4pPr>
            <a:lvl5pPr marL="1828325" indent="0">
              <a:buNone/>
              <a:defRPr sz="2000"/>
            </a:lvl5pPr>
            <a:lvl6pPr marL="2285407" indent="0">
              <a:buNone/>
              <a:defRPr sz="2000"/>
            </a:lvl6pPr>
            <a:lvl7pPr marL="2742489" indent="0">
              <a:buNone/>
              <a:defRPr sz="2000"/>
            </a:lvl7pPr>
            <a:lvl8pPr marL="3199570" indent="0">
              <a:buNone/>
              <a:defRPr sz="2000"/>
            </a:lvl8pPr>
            <a:lvl9pPr marL="3656651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5"/>
            <a:ext cx="4114800" cy="1073149"/>
          </a:xfrm>
          <a:prstGeom prst="rect">
            <a:avLst/>
          </a:prstGeom>
        </p:spPr>
        <p:txBody>
          <a:bodyPr lIns="91416" tIns="45708" rIns="91416" bIns="45708"/>
          <a:lstStyle>
            <a:lvl1pPr marL="0" indent="0">
              <a:buNone/>
              <a:defRPr sz="1400"/>
            </a:lvl1pPr>
            <a:lvl2pPr marL="457082" indent="0">
              <a:buNone/>
              <a:defRPr sz="1100"/>
            </a:lvl2pPr>
            <a:lvl3pPr marL="914163" indent="0">
              <a:buNone/>
              <a:defRPr sz="1000"/>
            </a:lvl3pPr>
            <a:lvl4pPr marL="1371244" indent="0">
              <a:buNone/>
              <a:defRPr sz="900"/>
            </a:lvl4pPr>
            <a:lvl5pPr marL="1828325" indent="0">
              <a:buNone/>
              <a:defRPr sz="900"/>
            </a:lvl5pPr>
            <a:lvl6pPr marL="2285407" indent="0">
              <a:buNone/>
              <a:defRPr sz="900"/>
            </a:lvl6pPr>
            <a:lvl7pPr marL="2742489" indent="0">
              <a:buNone/>
              <a:defRPr sz="900"/>
            </a:lvl7pPr>
            <a:lvl8pPr marL="3199570" indent="0">
              <a:buNone/>
              <a:defRPr sz="900"/>
            </a:lvl8pPr>
            <a:lvl9pPr marL="3656651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342900" y="8475135"/>
            <a:ext cx="1600200" cy="486834"/>
          </a:xfrm>
          <a:prstGeom prst="rect">
            <a:avLst/>
          </a:prstGeom>
        </p:spPr>
        <p:txBody>
          <a:bodyPr lIns="91416" tIns="45708" rIns="91416" bIns="45708"/>
          <a:lstStyle/>
          <a:p>
            <a:fld id="{A1C97049-8201-41ED-A8A1-53E917F5509A}" type="datetimeFigureOut">
              <a:rPr lang="ko-KR" altLang="en-US" smtClean="0"/>
              <a:pPr/>
              <a:t>2013-03-11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2343153" y="8475135"/>
            <a:ext cx="2171700" cy="486834"/>
          </a:xfrm>
          <a:prstGeom prst="rect">
            <a:avLst/>
          </a:prstGeom>
        </p:spPr>
        <p:txBody>
          <a:bodyPr lIns="91416" tIns="45708" rIns="91416" bIns="45708"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4914901" y="8475135"/>
            <a:ext cx="1600200" cy="486834"/>
          </a:xfrm>
          <a:prstGeom prst="rect">
            <a:avLst/>
          </a:prstGeom>
        </p:spPr>
        <p:txBody>
          <a:bodyPr lIns="91416" tIns="45708" rIns="91416" bIns="45708"/>
          <a:lstStyle/>
          <a:p>
            <a:fld id="{700870EB-11D9-4A66-8CEC-0D098139F9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3" y="366185"/>
            <a:ext cx="6172200" cy="1524000"/>
          </a:xfrm>
          <a:prstGeom prst="rect">
            <a:avLst/>
          </a:prstGeom>
        </p:spPr>
        <p:txBody>
          <a:bodyPr lIns="91416" tIns="45708" rIns="91416" bIns="45708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3" y="2133605"/>
            <a:ext cx="6172200" cy="6034617"/>
          </a:xfrm>
          <a:prstGeom prst="rect">
            <a:avLst/>
          </a:prstGeom>
        </p:spPr>
        <p:txBody>
          <a:bodyPr vert="eaVert" lIns="91416" tIns="45708" rIns="91416" bIns="45708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42900" y="8475135"/>
            <a:ext cx="1600200" cy="486834"/>
          </a:xfrm>
          <a:prstGeom prst="rect">
            <a:avLst/>
          </a:prstGeom>
        </p:spPr>
        <p:txBody>
          <a:bodyPr lIns="91416" tIns="45708" rIns="91416" bIns="45708"/>
          <a:lstStyle/>
          <a:p>
            <a:fld id="{A1C97049-8201-41ED-A8A1-53E917F5509A}" type="datetimeFigureOut">
              <a:rPr lang="ko-KR" altLang="en-US" smtClean="0"/>
              <a:pPr/>
              <a:t>2013-03-11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343153" y="8475135"/>
            <a:ext cx="2171700" cy="486834"/>
          </a:xfrm>
          <a:prstGeom prst="rect">
            <a:avLst/>
          </a:prstGeom>
        </p:spPr>
        <p:txBody>
          <a:bodyPr lIns="91416" tIns="45708" rIns="91416" bIns="45708"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914901" y="8475135"/>
            <a:ext cx="1600200" cy="486834"/>
          </a:xfrm>
          <a:prstGeom prst="rect">
            <a:avLst/>
          </a:prstGeom>
        </p:spPr>
        <p:txBody>
          <a:bodyPr lIns="91416" tIns="45708" rIns="91416" bIns="45708"/>
          <a:lstStyle/>
          <a:p>
            <a:fld id="{700870EB-11D9-4A66-8CEC-0D098139F9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  <a:prstGeom prst="rect">
            <a:avLst/>
          </a:prstGeom>
        </p:spPr>
        <p:txBody>
          <a:bodyPr vert="eaVert" lIns="91416" tIns="45708" rIns="91416" bIns="45708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9" y="488951"/>
            <a:ext cx="3357563" cy="10401300"/>
          </a:xfrm>
          <a:prstGeom prst="rect">
            <a:avLst/>
          </a:prstGeom>
        </p:spPr>
        <p:txBody>
          <a:bodyPr vert="eaVert" lIns="91416" tIns="45708" rIns="91416" bIns="45708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42900" y="8475135"/>
            <a:ext cx="1600200" cy="486834"/>
          </a:xfrm>
          <a:prstGeom prst="rect">
            <a:avLst/>
          </a:prstGeom>
        </p:spPr>
        <p:txBody>
          <a:bodyPr lIns="91416" tIns="45708" rIns="91416" bIns="45708"/>
          <a:lstStyle/>
          <a:p>
            <a:fld id="{A1C97049-8201-41ED-A8A1-53E917F5509A}" type="datetimeFigureOut">
              <a:rPr lang="ko-KR" altLang="en-US" smtClean="0"/>
              <a:pPr/>
              <a:t>2013-03-11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343153" y="8475135"/>
            <a:ext cx="2171700" cy="486834"/>
          </a:xfrm>
          <a:prstGeom prst="rect">
            <a:avLst/>
          </a:prstGeom>
        </p:spPr>
        <p:txBody>
          <a:bodyPr lIns="91416" tIns="45708" rIns="91416" bIns="45708"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914901" y="8475135"/>
            <a:ext cx="1600200" cy="486834"/>
          </a:xfrm>
          <a:prstGeom prst="rect">
            <a:avLst/>
          </a:prstGeom>
        </p:spPr>
        <p:txBody>
          <a:bodyPr lIns="91416" tIns="45708" rIns="91416" bIns="45708"/>
          <a:lstStyle/>
          <a:p>
            <a:fld id="{700870EB-11D9-4A66-8CEC-0D098139F9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1" y="2840570"/>
            <a:ext cx="5829301" cy="1960033"/>
          </a:xfrm>
          <a:prstGeom prst="rect">
            <a:avLst/>
          </a:prstGeom>
        </p:spPr>
        <p:txBody>
          <a:bodyPr lIns="116623" tIns="58311" rIns="116623" bIns="58311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1" y="5181600"/>
            <a:ext cx="4800600" cy="2336800"/>
          </a:xfrm>
          <a:prstGeom prst="rect">
            <a:avLst/>
          </a:prstGeom>
        </p:spPr>
        <p:txBody>
          <a:bodyPr lIns="116623" tIns="58311" rIns="116623" bIns="58311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831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662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49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324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155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498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081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649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42900" y="8475135"/>
            <a:ext cx="1600200" cy="486834"/>
          </a:xfrm>
          <a:prstGeom prst="rect">
            <a:avLst/>
          </a:prstGeom>
        </p:spPr>
        <p:txBody>
          <a:bodyPr lIns="116623" tIns="58311" rIns="116623" bIns="58311"/>
          <a:lstStyle/>
          <a:p>
            <a:fld id="{A1C97049-8201-41ED-A8A1-53E917F5509A}" type="datetimeFigureOut">
              <a:rPr lang="ko-KR" altLang="en-US" smtClean="0"/>
              <a:pPr/>
              <a:t>2013-03-11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343152" y="8475135"/>
            <a:ext cx="2171700" cy="486834"/>
          </a:xfrm>
          <a:prstGeom prst="rect">
            <a:avLst/>
          </a:prstGeom>
        </p:spPr>
        <p:txBody>
          <a:bodyPr lIns="116623" tIns="58311" rIns="116623" bIns="58311"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914901" y="8475135"/>
            <a:ext cx="1600200" cy="486834"/>
          </a:xfrm>
          <a:prstGeom prst="rect">
            <a:avLst/>
          </a:prstGeom>
        </p:spPr>
        <p:txBody>
          <a:bodyPr lIns="116623" tIns="58311" rIns="116623" bIns="58311"/>
          <a:lstStyle/>
          <a:p>
            <a:fld id="{700870EB-11D9-4A66-8CEC-0D098139F9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1" y="366185"/>
            <a:ext cx="6172200" cy="1524000"/>
          </a:xfrm>
          <a:prstGeom prst="rect">
            <a:avLst/>
          </a:prstGeom>
        </p:spPr>
        <p:txBody>
          <a:bodyPr lIns="116623" tIns="58311" rIns="116623" bIns="58311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42901" y="2133603"/>
            <a:ext cx="6172200" cy="6034617"/>
          </a:xfrm>
          <a:prstGeom prst="rect">
            <a:avLst/>
          </a:prstGeom>
        </p:spPr>
        <p:txBody>
          <a:bodyPr lIns="116623" tIns="58311" rIns="116623" bIns="58311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42900" y="8475135"/>
            <a:ext cx="1600200" cy="486834"/>
          </a:xfrm>
          <a:prstGeom prst="rect">
            <a:avLst/>
          </a:prstGeom>
        </p:spPr>
        <p:txBody>
          <a:bodyPr lIns="116623" tIns="58311" rIns="116623" bIns="58311"/>
          <a:lstStyle/>
          <a:p>
            <a:fld id="{A1C97049-8201-41ED-A8A1-53E917F5509A}" type="datetimeFigureOut">
              <a:rPr lang="ko-KR" altLang="en-US" smtClean="0"/>
              <a:pPr/>
              <a:t>2013-03-11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343152" y="8475135"/>
            <a:ext cx="2171700" cy="486834"/>
          </a:xfrm>
          <a:prstGeom prst="rect">
            <a:avLst/>
          </a:prstGeom>
        </p:spPr>
        <p:txBody>
          <a:bodyPr lIns="116623" tIns="58311" rIns="116623" bIns="58311"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914901" y="8475135"/>
            <a:ext cx="1600200" cy="486834"/>
          </a:xfrm>
          <a:prstGeom prst="rect">
            <a:avLst/>
          </a:prstGeom>
        </p:spPr>
        <p:txBody>
          <a:bodyPr lIns="116623" tIns="58311" rIns="116623" bIns="58311"/>
          <a:lstStyle/>
          <a:p>
            <a:fld id="{700870EB-11D9-4A66-8CEC-0D098139F9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4" y="5875868"/>
            <a:ext cx="5829301" cy="1816100"/>
          </a:xfrm>
          <a:prstGeom prst="rect">
            <a:avLst/>
          </a:prstGeom>
        </p:spPr>
        <p:txBody>
          <a:bodyPr lIns="116623" tIns="58311" rIns="116623" bIns="58311" anchor="t"/>
          <a:lstStyle>
            <a:lvl1pPr algn="l">
              <a:defRPr sz="51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4" y="3875620"/>
            <a:ext cx="5829301" cy="2000249"/>
          </a:xfrm>
          <a:prstGeom prst="rect">
            <a:avLst/>
          </a:prstGeom>
        </p:spPr>
        <p:txBody>
          <a:bodyPr lIns="116623" tIns="58311" rIns="116623" bIns="58311" anchor="b"/>
          <a:lstStyle>
            <a:lvl1pPr marL="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1pPr>
            <a:lvl2pPr marL="583113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2pPr>
            <a:lvl3pPr marL="116622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3pPr>
            <a:lvl4pPr marL="174933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33245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91556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4986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408179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66490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42900" y="8475135"/>
            <a:ext cx="1600200" cy="486834"/>
          </a:xfrm>
          <a:prstGeom prst="rect">
            <a:avLst/>
          </a:prstGeom>
        </p:spPr>
        <p:txBody>
          <a:bodyPr lIns="116623" tIns="58311" rIns="116623" bIns="58311"/>
          <a:lstStyle/>
          <a:p>
            <a:fld id="{A1C97049-8201-41ED-A8A1-53E917F5509A}" type="datetimeFigureOut">
              <a:rPr lang="ko-KR" altLang="en-US" smtClean="0"/>
              <a:pPr/>
              <a:t>2013-03-11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343152" y="8475135"/>
            <a:ext cx="2171700" cy="486834"/>
          </a:xfrm>
          <a:prstGeom prst="rect">
            <a:avLst/>
          </a:prstGeom>
        </p:spPr>
        <p:txBody>
          <a:bodyPr lIns="116623" tIns="58311" rIns="116623" bIns="58311"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914901" y="8475135"/>
            <a:ext cx="1600200" cy="486834"/>
          </a:xfrm>
          <a:prstGeom prst="rect">
            <a:avLst/>
          </a:prstGeom>
        </p:spPr>
        <p:txBody>
          <a:bodyPr lIns="116623" tIns="58311" rIns="116623" bIns="58311"/>
          <a:lstStyle/>
          <a:p>
            <a:fld id="{700870EB-11D9-4A66-8CEC-0D098139F9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1" y="366185"/>
            <a:ext cx="6172200" cy="1524000"/>
          </a:xfrm>
          <a:prstGeom prst="rect">
            <a:avLst/>
          </a:prstGeom>
        </p:spPr>
        <p:txBody>
          <a:bodyPr lIns="116623" tIns="58311" rIns="116623" bIns="58311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7" y="2844802"/>
            <a:ext cx="2257425" cy="8045451"/>
          </a:xfrm>
          <a:prstGeom prst="rect">
            <a:avLst/>
          </a:prstGeom>
        </p:spPr>
        <p:txBody>
          <a:bodyPr lIns="116623" tIns="58311" rIns="116623" bIns="58311"/>
          <a:lstStyle>
            <a:lvl1pPr>
              <a:defRPr sz="3600"/>
            </a:lvl1pPr>
            <a:lvl2pPr>
              <a:defRPr sz="31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1" y="2844802"/>
            <a:ext cx="2257425" cy="8045451"/>
          </a:xfrm>
          <a:prstGeom prst="rect">
            <a:avLst/>
          </a:prstGeom>
        </p:spPr>
        <p:txBody>
          <a:bodyPr lIns="116623" tIns="58311" rIns="116623" bIns="58311"/>
          <a:lstStyle>
            <a:lvl1pPr>
              <a:defRPr sz="3600"/>
            </a:lvl1pPr>
            <a:lvl2pPr>
              <a:defRPr sz="31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342900" y="8475135"/>
            <a:ext cx="1600200" cy="486834"/>
          </a:xfrm>
          <a:prstGeom prst="rect">
            <a:avLst/>
          </a:prstGeom>
        </p:spPr>
        <p:txBody>
          <a:bodyPr lIns="116623" tIns="58311" rIns="116623" bIns="58311"/>
          <a:lstStyle/>
          <a:p>
            <a:fld id="{A1C97049-8201-41ED-A8A1-53E917F5509A}" type="datetimeFigureOut">
              <a:rPr lang="ko-KR" altLang="en-US" smtClean="0"/>
              <a:pPr/>
              <a:t>2013-03-11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2343152" y="8475135"/>
            <a:ext cx="2171700" cy="486834"/>
          </a:xfrm>
          <a:prstGeom prst="rect">
            <a:avLst/>
          </a:prstGeom>
        </p:spPr>
        <p:txBody>
          <a:bodyPr lIns="116623" tIns="58311" rIns="116623" bIns="58311"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4914901" y="8475135"/>
            <a:ext cx="1600200" cy="486834"/>
          </a:xfrm>
          <a:prstGeom prst="rect">
            <a:avLst/>
          </a:prstGeom>
        </p:spPr>
        <p:txBody>
          <a:bodyPr lIns="116623" tIns="58311" rIns="116623" bIns="58311"/>
          <a:lstStyle/>
          <a:p>
            <a:fld id="{700870EB-11D9-4A66-8CEC-0D098139F9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1" y="366185"/>
            <a:ext cx="6172200" cy="1524000"/>
          </a:xfrm>
          <a:prstGeom prst="rect">
            <a:avLst/>
          </a:prstGeom>
        </p:spPr>
        <p:txBody>
          <a:bodyPr lIns="116623" tIns="58311" rIns="116623" bIns="58311"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8"/>
            <a:ext cx="3030141" cy="853016"/>
          </a:xfrm>
          <a:prstGeom prst="rect">
            <a:avLst/>
          </a:prstGeom>
        </p:spPr>
        <p:txBody>
          <a:bodyPr lIns="116623" tIns="58311" rIns="116623" bIns="58311" anchor="b"/>
          <a:lstStyle>
            <a:lvl1pPr marL="0" indent="0">
              <a:buNone/>
              <a:defRPr sz="3100" b="1"/>
            </a:lvl1pPr>
            <a:lvl2pPr marL="583113" indent="0">
              <a:buNone/>
              <a:defRPr sz="2600" b="1"/>
            </a:lvl2pPr>
            <a:lvl3pPr marL="1166226" indent="0">
              <a:buNone/>
              <a:defRPr sz="2300" b="1"/>
            </a:lvl3pPr>
            <a:lvl4pPr marL="1749339" indent="0">
              <a:buNone/>
              <a:defRPr sz="2000" b="1"/>
            </a:lvl4pPr>
            <a:lvl5pPr marL="2332452" indent="0">
              <a:buNone/>
              <a:defRPr sz="2000" b="1"/>
            </a:lvl5pPr>
            <a:lvl6pPr marL="2915564" indent="0">
              <a:buNone/>
              <a:defRPr sz="2000" b="1"/>
            </a:lvl6pPr>
            <a:lvl7pPr marL="3498677" indent="0">
              <a:buNone/>
              <a:defRPr sz="2000" b="1"/>
            </a:lvl7pPr>
            <a:lvl8pPr marL="4081790" indent="0">
              <a:buNone/>
              <a:defRPr sz="2000" b="1"/>
            </a:lvl8pPr>
            <a:lvl9pPr marL="4664903" indent="0">
              <a:buNone/>
              <a:defRPr sz="20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4"/>
            <a:ext cx="3030141" cy="5268383"/>
          </a:xfrm>
          <a:prstGeom prst="rect">
            <a:avLst/>
          </a:prstGeom>
        </p:spPr>
        <p:txBody>
          <a:bodyPr lIns="116623" tIns="58311" rIns="116623" bIns="58311"/>
          <a:lstStyle>
            <a:lvl1pPr>
              <a:defRPr sz="3100"/>
            </a:lvl1pPr>
            <a:lvl2pPr>
              <a:defRPr sz="26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8"/>
            <a:ext cx="3031331" cy="853016"/>
          </a:xfrm>
          <a:prstGeom prst="rect">
            <a:avLst/>
          </a:prstGeom>
        </p:spPr>
        <p:txBody>
          <a:bodyPr lIns="116623" tIns="58311" rIns="116623" bIns="58311" anchor="b"/>
          <a:lstStyle>
            <a:lvl1pPr marL="0" indent="0">
              <a:buNone/>
              <a:defRPr sz="3100" b="1"/>
            </a:lvl1pPr>
            <a:lvl2pPr marL="583113" indent="0">
              <a:buNone/>
              <a:defRPr sz="2600" b="1"/>
            </a:lvl2pPr>
            <a:lvl3pPr marL="1166226" indent="0">
              <a:buNone/>
              <a:defRPr sz="2300" b="1"/>
            </a:lvl3pPr>
            <a:lvl4pPr marL="1749339" indent="0">
              <a:buNone/>
              <a:defRPr sz="2000" b="1"/>
            </a:lvl4pPr>
            <a:lvl5pPr marL="2332452" indent="0">
              <a:buNone/>
              <a:defRPr sz="2000" b="1"/>
            </a:lvl5pPr>
            <a:lvl6pPr marL="2915564" indent="0">
              <a:buNone/>
              <a:defRPr sz="2000" b="1"/>
            </a:lvl6pPr>
            <a:lvl7pPr marL="3498677" indent="0">
              <a:buNone/>
              <a:defRPr sz="2000" b="1"/>
            </a:lvl7pPr>
            <a:lvl8pPr marL="4081790" indent="0">
              <a:buNone/>
              <a:defRPr sz="2000" b="1"/>
            </a:lvl8pPr>
            <a:lvl9pPr marL="4664903" indent="0">
              <a:buNone/>
              <a:defRPr sz="20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4"/>
            <a:ext cx="3031331" cy="5268383"/>
          </a:xfrm>
          <a:prstGeom prst="rect">
            <a:avLst/>
          </a:prstGeom>
        </p:spPr>
        <p:txBody>
          <a:bodyPr lIns="116623" tIns="58311" rIns="116623" bIns="58311"/>
          <a:lstStyle>
            <a:lvl1pPr>
              <a:defRPr sz="3100"/>
            </a:lvl1pPr>
            <a:lvl2pPr>
              <a:defRPr sz="26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342900" y="8475135"/>
            <a:ext cx="1600200" cy="486834"/>
          </a:xfrm>
          <a:prstGeom prst="rect">
            <a:avLst/>
          </a:prstGeom>
        </p:spPr>
        <p:txBody>
          <a:bodyPr lIns="116623" tIns="58311" rIns="116623" bIns="58311"/>
          <a:lstStyle/>
          <a:p>
            <a:fld id="{A1C97049-8201-41ED-A8A1-53E917F5509A}" type="datetimeFigureOut">
              <a:rPr lang="ko-KR" altLang="en-US" smtClean="0"/>
              <a:pPr/>
              <a:t>2013-03-11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2343152" y="8475135"/>
            <a:ext cx="2171700" cy="486834"/>
          </a:xfrm>
          <a:prstGeom prst="rect">
            <a:avLst/>
          </a:prstGeom>
        </p:spPr>
        <p:txBody>
          <a:bodyPr lIns="116623" tIns="58311" rIns="116623" bIns="58311"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4914901" y="8475135"/>
            <a:ext cx="1600200" cy="486834"/>
          </a:xfrm>
          <a:prstGeom prst="rect">
            <a:avLst/>
          </a:prstGeom>
        </p:spPr>
        <p:txBody>
          <a:bodyPr lIns="116623" tIns="58311" rIns="116623" bIns="58311"/>
          <a:lstStyle/>
          <a:p>
            <a:fld id="{700870EB-11D9-4A66-8CEC-0D098139F9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1" y="366185"/>
            <a:ext cx="6172200" cy="1524000"/>
          </a:xfrm>
          <a:prstGeom prst="rect">
            <a:avLst/>
          </a:prstGeom>
        </p:spPr>
        <p:txBody>
          <a:bodyPr lIns="116623" tIns="58311" rIns="116623" bIns="58311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342900" y="8475135"/>
            <a:ext cx="1600200" cy="486834"/>
          </a:xfrm>
          <a:prstGeom prst="rect">
            <a:avLst/>
          </a:prstGeom>
        </p:spPr>
        <p:txBody>
          <a:bodyPr lIns="116623" tIns="58311" rIns="116623" bIns="58311"/>
          <a:lstStyle/>
          <a:p>
            <a:fld id="{A1C97049-8201-41ED-A8A1-53E917F5509A}" type="datetimeFigureOut">
              <a:rPr lang="ko-KR" altLang="en-US" smtClean="0"/>
              <a:pPr/>
              <a:t>2013-03-11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2343152" y="8475135"/>
            <a:ext cx="2171700" cy="486834"/>
          </a:xfrm>
          <a:prstGeom prst="rect">
            <a:avLst/>
          </a:prstGeom>
        </p:spPr>
        <p:txBody>
          <a:bodyPr lIns="116623" tIns="58311" rIns="116623" bIns="58311"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4914901" y="8475135"/>
            <a:ext cx="1600200" cy="486834"/>
          </a:xfrm>
          <a:prstGeom prst="rect">
            <a:avLst/>
          </a:prstGeom>
        </p:spPr>
        <p:txBody>
          <a:bodyPr lIns="116623" tIns="58311" rIns="116623" bIns="58311"/>
          <a:lstStyle/>
          <a:p>
            <a:fld id="{700870EB-11D9-4A66-8CEC-0D098139F9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342900" y="8475135"/>
            <a:ext cx="1600200" cy="486834"/>
          </a:xfrm>
          <a:prstGeom prst="rect">
            <a:avLst/>
          </a:prstGeom>
        </p:spPr>
        <p:txBody>
          <a:bodyPr lIns="116623" tIns="58311" rIns="116623" bIns="58311"/>
          <a:lstStyle/>
          <a:p>
            <a:fld id="{A1C97049-8201-41ED-A8A1-53E917F5509A}" type="datetimeFigureOut">
              <a:rPr lang="ko-KR" altLang="en-US" smtClean="0"/>
              <a:pPr/>
              <a:t>2013-03-11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2343152" y="8475135"/>
            <a:ext cx="2171700" cy="486834"/>
          </a:xfrm>
          <a:prstGeom prst="rect">
            <a:avLst/>
          </a:prstGeom>
        </p:spPr>
        <p:txBody>
          <a:bodyPr lIns="116623" tIns="58311" rIns="116623" bIns="58311"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4914901" y="8475135"/>
            <a:ext cx="1600200" cy="486834"/>
          </a:xfrm>
          <a:prstGeom prst="rect">
            <a:avLst/>
          </a:prstGeom>
        </p:spPr>
        <p:txBody>
          <a:bodyPr lIns="116623" tIns="58311" rIns="116623" bIns="58311"/>
          <a:lstStyle/>
          <a:p>
            <a:fld id="{700870EB-11D9-4A66-8CEC-0D098139F9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2" y="364067"/>
            <a:ext cx="2256235" cy="1549400"/>
          </a:xfrm>
          <a:prstGeom prst="rect">
            <a:avLst/>
          </a:prstGeom>
        </p:spPr>
        <p:txBody>
          <a:bodyPr lIns="116623" tIns="58311" rIns="116623" bIns="58311" anchor="b"/>
          <a:lstStyle>
            <a:lvl1pPr algn="l">
              <a:defRPr sz="26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9"/>
            <a:ext cx="3833813" cy="7804151"/>
          </a:xfrm>
          <a:prstGeom prst="rect">
            <a:avLst/>
          </a:prstGeom>
        </p:spPr>
        <p:txBody>
          <a:bodyPr lIns="116623" tIns="58311" rIns="116623" bIns="58311"/>
          <a:lstStyle>
            <a:lvl1pPr>
              <a:defRPr sz="4100"/>
            </a:lvl1pPr>
            <a:lvl2pPr>
              <a:defRPr sz="3600"/>
            </a:lvl2pPr>
            <a:lvl3pPr>
              <a:defRPr sz="31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2" y="1913468"/>
            <a:ext cx="2256235" cy="6254752"/>
          </a:xfrm>
          <a:prstGeom prst="rect">
            <a:avLst/>
          </a:prstGeom>
        </p:spPr>
        <p:txBody>
          <a:bodyPr lIns="116623" tIns="58311" rIns="116623" bIns="58311"/>
          <a:lstStyle>
            <a:lvl1pPr marL="0" indent="0">
              <a:buNone/>
              <a:defRPr sz="1800"/>
            </a:lvl1pPr>
            <a:lvl2pPr marL="583113" indent="0">
              <a:buNone/>
              <a:defRPr sz="1500"/>
            </a:lvl2pPr>
            <a:lvl3pPr marL="1166226" indent="0">
              <a:buNone/>
              <a:defRPr sz="1300"/>
            </a:lvl3pPr>
            <a:lvl4pPr marL="1749339" indent="0">
              <a:buNone/>
              <a:defRPr sz="1100"/>
            </a:lvl4pPr>
            <a:lvl5pPr marL="2332452" indent="0">
              <a:buNone/>
              <a:defRPr sz="1100"/>
            </a:lvl5pPr>
            <a:lvl6pPr marL="2915564" indent="0">
              <a:buNone/>
              <a:defRPr sz="1100"/>
            </a:lvl6pPr>
            <a:lvl7pPr marL="3498677" indent="0">
              <a:buNone/>
              <a:defRPr sz="1100"/>
            </a:lvl7pPr>
            <a:lvl8pPr marL="4081790" indent="0">
              <a:buNone/>
              <a:defRPr sz="1100"/>
            </a:lvl8pPr>
            <a:lvl9pPr marL="4664903" indent="0">
              <a:buNone/>
              <a:defRPr sz="1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342900" y="8475135"/>
            <a:ext cx="1600200" cy="486834"/>
          </a:xfrm>
          <a:prstGeom prst="rect">
            <a:avLst/>
          </a:prstGeom>
        </p:spPr>
        <p:txBody>
          <a:bodyPr lIns="116623" tIns="58311" rIns="116623" bIns="58311"/>
          <a:lstStyle/>
          <a:p>
            <a:fld id="{A1C97049-8201-41ED-A8A1-53E917F5509A}" type="datetimeFigureOut">
              <a:rPr lang="ko-KR" altLang="en-US" smtClean="0"/>
              <a:pPr/>
              <a:t>2013-03-11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2343152" y="8475135"/>
            <a:ext cx="2171700" cy="486834"/>
          </a:xfrm>
          <a:prstGeom prst="rect">
            <a:avLst/>
          </a:prstGeom>
        </p:spPr>
        <p:txBody>
          <a:bodyPr lIns="116623" tIns="58311" rIns="116623" bIns="58311"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4914901" y="8475135"/>
            <a:ext cx="1600200" cy="486834"/>
          </a:xfrm>
          <a:prstGeom prst="rect">
            <a:avLst/>
          </a:prstGeom>
        </p:spPr>
        <p:txBody>
          <a:bodyPr lIns="116623" tIns="58311" rIns="116623" bIns="58311"/>
          <a:lstStyle/>
          <a:p>
            <a:fld id="{700870EB-11D9-4A66-8CEC-0D098139F9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2"/>
            <a:ext cx="4114800" cy="755651"/>
          </a:xfrm>
          <a:prstGeom prst="rect">
            <a:avLst/>
          </a:prstGeom>
        </p:spPr>
        <p:txBody>
          <a:bodyPr lIns="116623" tIns="58311" rIns="116623" bIns="58311" anchor="b"/>
          <a:lstStyle>
            <a:lvl1pPr algn="l">
              <a:defRPr sz="26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4"/>
            <a:ext cx="4114800" cy="5486400"/>
          </a:xfrm>
          <a:prstGeom prst="rect">
            <a:avLst/>
          </a:prstGeom>
        </p:spPr>
        <p:txBody>
          <a:bodyPr lIns="116623" tIns="58311" rIns="116623" bIns="58311"/>
          <a:lstStyle>
            <a:lvl1pPr marL="0" indent="0">
              <a:buNone/>
              <a:defRPr sz="4100"/>
            </a:lvl1pPr>
            <a:lvl2pPr marL="583113" indent="0">
              <a:buNone/>
              <a:defRPr sz="3600"/>
            </a:lvl2pPr>
            <a:lvl3pPr marL="1166226" indent="0">
              <a:buNone/>
              <a:defRPr sz="3100"/>
            </a:lvl3pPr>
            <a:lvl4pPr marL="1749339" indent="0">
              <a:buNone/>
              <a:defRPr sz="2600"/>
            </a:lvl4pPr>
            <a:lvl5pPr marL="2332452" indent="0">
              <a:buNone/>
              <a:defRPr sz="2600"/>
            </a:lvl5pPr>
            <a:lvl6pPr marL="2915564" indent="0">
              <a:buNone/>
              <a:defRPr sz="2600"/>
            </a:lvl6pPr>
            <a:lvl7pPr marL="3498677" indent="0">
              <a:buNone/>
              <a:defRPr sz="2600"/>
            </a:lvl7pPr>
            <a:lvl8pPr marL="4081790" indent="0">
              <a:buNone/>
              <a:defRPr sz="2600"/>
            </a:lvl8pPr>
            <a:lvl9pPr marL="4664903" indent="0">
              <a:buNone/>
              <a:defRPr sz="26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3"/>
            <a:ext cx="4114800" cy="1073149"/>
          </a:xfrm>
          <a:prstGeom prst="rect">
            <a:avLst/>
          </a:prstGeom>
        </p:spPr>
        <p:txBody>
          <a:bodyPr lIns="116623" tIns="58311" rIns="116623" bIns="58311"/>
          <a:lstStyle>
            <a:lvl1pPr marL="0" indent="0">
              <a:buNone/>
              <a:defRPr sz="1800"/>
            </a:lvl1pPr>
            <a:lvl2pPr marL="583113" indent="0">
              <a:buNone/>
              <a:defRPr sz="1500"/>
            </a:lvl2pPr>
            <a:lvl3pPr marL="1166226" indent="0">
              <a:buNone/>
              <a:defRPr sz="1300"/>
            </a:lvl3pPr>
            <a:lvl4pPr marL="1749339" indent="0">
              <a:buNone/>
              <a:defRPr sz="1100"/>
            </a:lvl4pPr>
            <a:lvl5pPr marL="2332452" indent="0">
              <a:buNone/>
              <a:defRPr sz="1100"/>
            </a:lvl5pPr>
            <a:lvl6pPr marL="2915564" indent="0">
              <a:buNone/>
              <a:defRPr sz="1100"/>
            </a:lvl6pPr>
            <a:lvl7pPr marL="3498677" indent="0">
              <a:buNone/>
              <a:defRPr sz="1100"/>
            </a:lvl7pPr>
            <a:lvl8pPr marL="4081790" indent="0">
              <a:buNone/>
              <a:defRPr sz="1100"/>
            </a:lvl8pPr>
            <a:lvl9pPr marL="4664903" indent="0">
              <a:buNone/>
              <a:defRPr sz="1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342900" y="8475135"/>
            <a:ext cx="1600200" cy="486834"/>
          </a:xfrm>
          <a:prstGeom prst="rect">
            <a:avLst/>
          </a:prstGeom>
        </p:spPr>
        <p:txBody>
          <a:bodyPr lIns="116623" tIns="58311" rIns="116623" bIns="58311"/>
          <a:lstStyle/>
          <a:p>
            <a:fld id="{A1C97049-8201-41ED-A8A1-53E917F5509A}" type="datetimeFigureOut">
              <a:rPr lang="ko-KR" altLang="en-US" smtClean="0"/>
              <a:pPr/>
              <a:t>2013-03-11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2343152" y="8475135"/>
            <a:ext cx="2171700" cy="486834"/>
          </a:xfrm>
          <a:prstGeom prst="rect">
            <a:avLst/>
          </a:prstGeom>
        </p:spPr>
        <p:txBody>
          <a:bodyPr lIns="116623" tIns="58311" rIns="116623" bIns="58311"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4914901" y="8475135"/>
            <a:ext cx="1600200" cy="486834"/>
          </a:xfrm>
          <a:prstGeom prst="rect">
            <a:avLst/>
          </a:prstGeom>
        </p:spPr>
        <p:txBody>
          <a:bodyPr lIns="116623" tIns="58311" rIns="116623" bIns="58311"/>
          <a:lstStyle/>
          <a:p>
            <a:fld id="{700870EB-11D9-4A66-8CEC-0D098139F9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1" y="366185"/>
            <a:ext cx="6172200" cy="1524000"/>
          </a:xfrm>
          <a:prstGeom prst="rect">
            <a:avLst/>
          </a:prstGeom>
        </p:spPr>
        <p:txBody>
          <a:bodyPr lIns="116623" tIns="58311" rIns="116623" bIns="58311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1" y="2133603"/>
            <a:ext cx="6172200" cy="6034617"/>
          </a:xfrm>
          <a:prstGeom prst="rect">
            <a:avLst/>
          </a:prstGeom>
        </p:spPr>
        <p:txBody>
          <a:bodyPr vert="eaVert" lIns="116623" tIns="58311" rIns="116623" bIns="58311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42900" y="8475135"/>
            <a:ext cx="1600200" cy="486834"/>
          </a:xfrm>
          <a:prstGeom prst="rect">
            <a:avLst/>
          </a:prstGeom>
        </p:spPr>
        <p:txBody>
          <a:bodyPr lIns="116623" tIns="58311" rIns="116623" bIns="58311"/>
          <a:lstStyle/>
          <a:p>
            <a:fld id="{A1C97049-8201-41ED-A8A1-53E917F5509A}" type="datetimeFigureOut">
              <a:rPr lang="ko-KR" altLang="en-US" smtClean="0"/>
              <a:pPr/>
              <a:t>2013-03-11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343152" y="8475135"/>
            <a:ext cx="2171700" cy="486834"/>
          </a:xfrm>
          <a:prstGeom prst="rect">
            <a:avLst/>
          </a:prstGeom>
        </p:spPr>
        <p:txBody>
          <a:bodyPr lIns="116623" tIns="58311" rIns="116623" bIns="58311"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914901" y="8475135"/>
            <a:ext cx="1600200" cy="486834"/>
          </a:xfrm>
          <a:prstGeom prst="rect">
            <a:avLst/>
          </a:prstGeom>
        </p:spPr>
        <p:txBody>
          <a:bodyPr lIns="116623" tIns="58311" rIns="116623" bIns="58311"/>
          <a:lstStyle/>
          <a:p>
            <a:fld id="{700870EB-11D9-4A66-8CEC-0D098139F9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  <a:prstGeom prst="rect">
            <a:avLst/>
          </a:prstGeom>
        </p:spPr>
        <p:txBody>
          <a:bodyPr vert="eaVert" lIns="116623" tIns="58311" rIns="116623" bIns="58311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7" y="488951"/>
            <a:ext cx="3357563" cy="10401300"/>
          </a:xfrm>
          <a:prstGeom prst="rect">
            <a:avLst/>
          </a:prstGeom>
        </p:spPr>
        <p:txBody>
          <a:bodyPr vert="eaVert" lIns="116623" tIns="58311" rIns="116623" bIns="58311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42900" y="8475135"/>
            <a:ext cx="1600200" cy="486834"/>
          </a:xfrm>
          <a:prstGeom prst="rect">
            <a:avLst/>
          </a:prstGeom>
        </p:spPr>
        <p:txBody>
          <a:bodyPr lIns="116623" tIns="58311" rIns="116623" bIns="58311"/>
          <a:lstStyle/>
          <a:p>
            <a:fld id="{A1C97049-8201-41ED-A8A1-53E917F5509A}" type="datetimeFigureOut">
              <a:rPr lang="ko-KR" altLang="en-US" smtClean="0"/>
              <a:pPr/>
              <a:t>2013-03-11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343152" y="8475135"/>
            <a:ext cx="2171700" cy="486834"/>
          </a:xfrm>
          <a:prstGeom prst="rect">
            <a:avLst/>
          </a:prstGeom>
        </p:spPr>
        <p:txBody>
          <a:bodyPr lIns="116623" tIns="58311" rIns="116623" bIns="58311"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914901" y="8475135"/>
            <a:ext cx="1600200" cy="486834"/>
          </a:xfrm>
          <a:prstGeom prst="rect">
            <a:avLst/>
          </a:prstGeom>
        </p:spPr>
        <p:txBody>
          <a:bodyPr lIns="116623" tIns="58311" rIns="116623" bIns="58311"/>
          <a:lstStyle/>
          <a:p>
            <a:fld id="{700870EB-11D9-4A66-8CEC-0D098139F9A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포스터_배경.jpg"/>
          <p:cNvPicPr>
            <a:picLocks noChangeAspect="1"/>
          </p:cNvPicPr>
          <p:nvPr userDrawn="1"/>
        </p:nvPicPr>
        <p:blipFill>
          <a:blip r:embed="rId13" cstate="print"/>
          <a:srcRect t="1963"/>
          <a:stretch>
            <a:fillRect/>
          </a:stretch>
        </p:blipFill>
        <p:spPr>
          <a:xfrm>
            <a:off x="1" y="0"/>
            <a:ext cx="6857999" cy="9144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163" rtl="0" eaLnBrk="1" latinLnBrk="1" hangingPunct="1">
        <a:spcBef>
          <a:spcPct val="0"/>
        </a:spcBef>
        <a:buNone/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12" indent="-342812" algn="l" defTabSz="914163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57" indent="-285676" algn="l" defTabSz="914163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04" indent="-228541" algn="l" defTabSz="914163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785" indent="-228541" algn="l" defTabSz="914163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867" indent="-228541" algn="l" defTabSz="914163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47" indent="-228541" algn="l" defTabSz="914163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030" indent="-228541" algn="l" defTabSz="914163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112" indent="-228541" algn="l" defTabSz="914163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192" indent="-228541" algn="l" defTabSz="914163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163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2" algn="l" defTabSz="914163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63" algn="l" defTabSz="914163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44" algn="l" defTabSz="914163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25" algn="l" defTabSz="914163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07" algn="l" defTabSz="914163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89" algn="l" defTabSz="914163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570" algn="l" defTabSz="914163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51" algn="l" defTabSz="914163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포스터_배경.jpg"/>
          <p:cNvPicPr>
            <a:picLocks noChangeAspect="1"/>
          </p:cNvPicPr>
          <p:nvPr userDrawn="1"/>
        </p:nvPicPr>
        <p:blipFill>
          <a:blip r:embed="rId13" cstate="print"/>
          <a:srcRect t="1963"/>
          <a:stretch>
            <a:fillRect/>
          </a:stretch>
        </p:blipFill>
        <p:spPr>
          <a:xfrm>
            <a:off x="2" y="0"/>
            <a:ext cx="6857999" cy="9144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166226" rtl="0" eaLnBrk="1" latinLnBrk="1" hangingPunct="1">
        <a:spcBef>
          <a:spcPct val="0"/>
        </a:spcBef>
        <a:buNone/>
        <a:defRPr sz="5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37335" indent="-437335" algn="l" defTabSz="1166226" rtl="0" eaLnBrk="1" latinLnBrk="1" hangingPunct="1">
        <a:spcBef>
          <a:spcPct val="20000"/>
        </a:spcBef>
        <a:buFont typeface="Arial" pitchFamily="34" charset="0"/>
        <a:buChar char="•"/>
        <a:defRPr sz="4100" kern="1200">
          <a:solidFill>
            <a:schemeClr val="tx1"/>
          </a:solidFill>
          <a:latin typeface="+mn-lt"/>
          <a:ea typeface="+mn-ea"/>
          <a:cs typeface="+mn-cs"/>
        </a:defRPr>
      </a:lvl1pPr>
      <a:lvl2pPr marL="947558" indent="-364446" algn="l" defTabSz="1166226" rtl="0" eaLnBrk="1" latinLnBrk="1" hangingPunct="1">
        <a:spcBef>
          <a:spcPct val="20000"/>
        </a:spcBef>
        <a:buFont typeface="Arial" pitchFamily="34" charset="0"/>
        <a:buChar char="–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457782" indent="-291556" algn="l" defTabSz="1166226" rtl="0" eaLnBrk="1" latinLnBrk="1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3pPr>
      <a:lvl4pPr marL="2040895" indent="-291556" algn="l" defTabSz="1166226" rtl="0" eaLnBrk="1" latinLnBrk="1" hangingPunct="1">
        <a:spcBef>
          <a:spcPct val="20000"/>
        </a:spcBef>
        <a:buFont typeface="Arial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24008" indent="-291556" algn="l" defTabSz="1166226" rtl="0" eaLnBrk="1" latinLnBrk="1" hangingPunct="1">
        <a:spcBef>
          <a:spcPct val="20000"/>
        </a:spcBef>
        <a:buFont typeface="Arial" pitchFamily="34" charset="0"/>
        <a:buChar char="»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07121" indent="-291556" algn="l" defTabSz="1166226" rtl="0" eaLnBrk="1" latinLnBrk="1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790234" indent="-291556" algn="l" defTabSz="1166226" rtl="0" eaLnBrk="1" latinLnBrk="1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373347" indent="-291556" algn="l" defTabSz="1166226" rtl="0" eaLnBrk="1" latinLnBrk="1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4956459" indent="-291556" algn="l" defTabSz="1166226" rtl="0" eaLnBrk="1" latinLnBrk="1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166226" rtl="0" eaLnBrk="1" latinLnBrk="1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3113" algn="l" defTabSz="1166226" rtl="0" eaLnBrk="1" latinLnBrk="1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66226" algn="l" defTabSz="1166226" rtl="0" eaLnBrk="1" latinLnBrk="1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49339" algn="l" defTabSz="1166226" rtl="0" eaLnBrk="1" latinLnBrk="1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32452" algn="l" defTabSz="1166226" rtl="0" eaLnBrk="1" latinLnBrk="1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15564" algn="l" defTabSz="1166226" rtl="0" eaLnBrk="1" latinLnBrk="1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498677" algn="l" defTabSz="1166226" rtl="0" eaLnBrk="1" latinLnBrk="1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081790" algn="l" defTabSz="1166226" rtl="0" eaLnBrk="1" latinLnBrk="1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64903" algn="l" defTabSz="1166226" rtl="0" eaLnBrk="1" latinLnBrk="1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idem.or.kr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idem.or.kr/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188640" y="2555779"/>
            <a:ext cx="6669360" cy="6020085"/>
          </a:xfrm>
          <a:prstGeom prst="rect">
            <a:avLst/>
          </a:prstGeom>
          <a:noFill/>
        </p:spPr>
        <p:txBody>
          <a:bodyPr wrap="square" lIns="91416" tIns="45708" rIns="91416" bIns="45708" rtlCol="0">
            <a:spAutoFit/>
          </a:bodyPr>
          <a:lstStyle/>
          <a:p>
            <a:pPr marL="342812" indent="-342812">
              <a:lnSpc>
                <a:spcPct val="120000"/>
              </a:lnSpc>
            </a:pPr>
            <a:r>
              <a:rPr lang="ko-KR" altLang="en-US" sz="1400" b="1" dirty="0" smtClean="0">
                <a:latin typeface="굴림체"/>
                <a:ea typeface="굴림체"/>
              </a:rPr>
              <a:t>■ </a:t>
            </a:r>
            <a:r>
              <a:rPr lang="ko-KR" altLang="en-US" sz="1400" b="1" dirty="0" smtClean="0"/>
              <a:t>법정교육 이수시간 </a:t>
            </a:r>
            <a:r>
              <a:rPr lang="en-US" altLang="ko-KR" sz="1400" b="1" dirty="0" smtClean="0"/>
              <a:t>: 6~9h/</a:t>
            </a:r>
            <a:r>
              <a:rPr lang="ko-KR" altLang="en-US" sz="1400" b="1" dirty="0" smtClean="0"/>
              <a:t>반기당 </a:t>
            </a:r>
            <a:r>
              <a:rPr lang="en-US" altLang="ko-KR" sz="1400" b="1" dirty="0" smtClean="0"/>
              <a:t>(</a:t>
            </a:r>
            <a:r>
              <a:rPr lang="ko-KR" altLang="en-US" sz="1400" b="1" dirty="0" err="1" smtClean="0"/>
              <a:t>집체</a:t>
            </a:r>
            <a:r>
              <a:rPr lang="ko-KR" altLang="en-US" sz="1400" b="1" dirty="0" smtClean="0"/>
              <a:t> </a:t>
            </a:r>
            <a:r>
              <a:rPr lang="en-US" altLang="ko-KR" sz="1400" b="1" dirty="0" smtClean="0"/>
              <a:t>3~6h + </a:t>
            </a:r>
            <a:r>
              <a:rPr lang="ko-KR" altLang="en-US" sz="1400" b="1" dirty="0" smtClean="0"/>
              <a:t>사이버 </a:t>
            </a:r>
            <a:r>
              <a:rPr lang="en-US" altLang="ko-KR" sz="1400" b="1" dirty="0" smtClean="0"/>
              <a:t>3h)</a:t>
            </a:r>
          </a:p>
          <a:p>
            <a:pPr marL="342812" indent="-342812">
              <a:lnSpc>
                <a:spcPct val="120000"/>
              </a:lnSpc>
            </a:pPr>
            <a:r>
              <a:rPr lang="ko-KR" altLang="en-US" sz="1400" b="1" dirty="0" smtClean="0">
                <a:latin typeface="+mn-ea"/>
              </a:rPr>
              <a:t>    ○ </a:t>
            </a:r>
            <a:r>
              <a:rPr lang="ko-KR" altLang="en-US" sz="1400" b="1" dirty="0" err="1" smtClean="0">
                <a:solidFill>
                  <a:srgbClr val="FF0000"/>
                </a:solidFill>
                <a:latin typeface="+mn-ea"/>
              </a:rPr>
              <a:t>집체교육</a:t>
            </a:r>
            <a:r>
              <a:rPr lang="ko-KR" altLang="en-US" sz="1400" b="1" dirty="0" smtClean="0">
                <a:latin typeface="+mn-ea"/>
              </a:rPr>
              <a:t> </a:t>
            </a:r>
            <a:r>
              <a:rPr lang="en-US" altLang="ko-KR" sz="1400" b="1" dirty="0" smtClean="0">
                <a:latin typeface="+mn-ea"/>
              </a:rPr>
              <a:t>(3~6h) ; </a:t>
            </a:r>
            <a:r>
              <a:rPr lang="ko-KR" altLang="en-US" sz="1400" b="1" dirty="0" smtClean="0">
                <a:latin typeface="+mn-ea"/>
              </a:rPr>
              <a:t>이수 방법은 상세 별첨 참조</a:t>
            </a:r>
            <a:endParaRPr lang="en-US" altLang="ko-KR" sz="1400" b="1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ko-KR" altLang="en-US" sz="1400" b="1" dirty="0" smtClean="0">
                <a:latin typeface="+mn-ea"/>
                <a:ea typeface="맑은 고딕"/>
              </a:rPr>
              <a:t>        ∙ </a:t>
            </a:r>
            <a:r>
              <a:rPr lang="ko-KR" altLang="en-US" sz="1400" b="1" dirty="0" smtClean="0">
                <a:latin typeface="+mn-ea"/>
              </a:rPr>
              <a:t>일시 </a:t>
            </a:r>
            <a:r>
              <a:rPr lang="en-US" altLang="ko-KR" sz="1400" b="1" dirty="0" smtClean="0">
                <a:latin typeface="+mn-ea"/>
              </a:rPr>
              <a:t>: 2013. 3. 29(</a:t>
            </a:r>
            <a:r>
              <a:rPr lang="ko-KR" altLang="en-US" sz="1400" b="1" dirty="0" smtClean="0">
                <a:latin typeface="+mn-ea"/>
              </a:rPr>
              <a:t>금</a:t>
            </a:r>
            <a:r>
              <a:rPr lang="en-US" altLang="ko-KR" sz="1400" b="1" dirty="0" smtClean="0">
                <a:latin typeface="+mn-ea"/>
              </a:rPr>
              <a:t>), 10:00 ~ 15:40 </a:t>
            </a:r>
          </a:p>
          <a:p>
            <a:pPr>
              <a:lnSpc>
                <a:spcPct val="120000"/>
              </a:lnSpc>
            </a:pPr>
            <a:r>
              <a:rPr lang="ko-KR" altLang="en-US" sz="1400" b="1" dirty="0" smtClean="0">
                <a:latin typeface="+mn-ea"/>
              </a:rPr>
              <a:t>        ∙ 장소 </a:t>
            </a:r>
            <a:r>
              <a:rPr lang="en-US" altLang="ko-KR" sz="1400" b="1" dirty="0" smtClean="0">
                <a:latin typeface="+mn-ea"/>
              </a:rPr>
              <a:t>: </a:t>
            </a:r>
            <a:r>
              <a:rPr lang="ko-KR" altLang="en-US" sz="1400" b="1" dirty="0" smtClean="0">
                <a:latin typeface="+mn-ea"/>
              </a:rPr>
              <a:t>인당관</a:t>
            </a:r>
            <a:r>
              <a:rPr lang="en-US" altLang="ko-KR" sz="1400" b="1" dirty="0" smtClean="0">
                <a:latin typeface="+mn-ea"/>
              </a:rPr>
              <a:t>(</a:t>
            </a:r>
            <a:r>
              <a:rPr lang="ko-KR" altLang="en-US" sz="1400" b="1" dirty="0" smtClean="0">
                <a:latin typeface="+mn-ea"/>
              </a:rPr>
              <a:t>본관</a:t>
            </a:r>
            <a:r>
              <a:rPr lang="en-US" altLang="ko-KR" sz="1400" b="1" dirty="0" smtClean="0">
                <a:latin typeface="+mn-ea"/>
              </a:rPr>
              <a:t>) 2</a:t>
            </a:r>
            <a:r>
              <a:rPr lang="ko-KR" altLang="en-US" sz="1400" b="1" dirty="0" smtClean="0">
                <a:latin typeface="+mn-ea"/>
              </a:rPr>
              <a:t>층</a:t>
            </a:r>
            <a:r>
              <a:rPr lang="en-US" altLang="ko-KR" sz="1400" b="1" dirty="0" smtClean="0">
                <a:latin typeface="+mn-ea"/>
              </a:rPr>
              <a:t> </a:t>
            </a:r>
            <a:r>
              <a:rPr lang="ko-KR" altLang="en-US" sz="1400" b="1" dirty="0" smtClean="0">
                <a:latin typeface="+mn-ea"/>
              </a:rPr>
              <a:t>강당</a:t>
            </a:r>
            <a:endParaRPr lang="en-US" altLang="ko-KR" sz="1400" b="1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ko-KR" altLang="en-US" sz="1400" b="1" dirty="0" smtClean="0">
                <a:latin typeface="+mn-ea"/>
              </a:rPr>
              <a:t>        ∙ 대상 </a:t>
            </a:r>
            <a:r>
              <a:rPr lang="en-US" altLang="ko-KR" sz="1400" b="1" dirty="0" smtClean="0">
                <a:latin typeface="+mn-ea"/>
              </a:rPr>
              <a:t>: </a:t>
            </a:r>
            <a:r>
              <a:rPr lang="ko-KR" altLang="en-US" sz="1400" b="1" dirty="0" smtClean="0">
                <a:latin typeface="+mn-ea"/>
              </a:rPr>
              <a:t>본교 재학</a:t>
            </a:r>
            <a:r>
              <a:rPr lang="en-US" altLang="ko-KR" sz="1400" b="1" dirty="0" smtClean="0">
                <a:latin typeface="+mn-ea"/>
              </a:rPr>
              <a:t>(</a:t>
            </a:r>
            <a:r>
              <a:rPr lang="ko-KR" altLang="en-US" sz="1400" b="1" dirty="0" smtClean="0">
                <a:latin typeface="+mn-ea"/>
              </a:rPr>
              <a:t>재직</a:t>
            </a:r>
            <a:r>
              <a:rPr lang="en-US" altLang="ko-KR" sz="1400" b="1" dirty="0" smtClean="0">
                <a:latin typeface="+mn-ea"/>
              </a:rPr>
              <a:t>)</a:t>
            </a:r>
            <a:r>
              <a:rPr lang="ko-KR" altLang="en-US" sz="1400" b="1" dirty="0" smtClean="0">
                <a:latin typeface="+mn-ea"/>
              </a:rPr>
              <a:t>의 의학</a:t>
            </a:r>
            <a:r>
              <a:rPr lang="en-US" altLang="ko-KR" sz="1400" b="1" dirty="0" smtClean="0">
                <a:latin typeface="+mn-ea"/>
              </a:rPr>
              <a:t>·</a:t>
            </a:r>
            <a:r>
              <a:rPr lang="ko-KR" altLang="en-US" sz="1400" b="1" dirty="0" smtClean="0">
                <a:latin typeface="+mn-ea"/>
              </a:rPr>
              <a:t>이공</a:t>
            </a:r>
            <a:r>
              <a:rPr lang="en-US" altLang="ko-KR" sz="1400" b="1" dirty="0" smtClean="0">
                <a:latin typeface="+mn-ea"/>
              </a:rPr>
              <a:t>·</a:t>
            </a:r>
            <a:r>
              <a:rPr lang="ko-KR" altLang="en-US" sz="1400" b="1" dirty="0" smtClean="0">
                <a:latin typeface="+mn-ea"/>
              </a:rPr>
              <a:t>디자인계열 대학원생 및</a:t>
            </a:r>
            <a:r>
              <a:rPr lang="en-US" altLang="ko-KR" sz="1400" b="1" dirty="0" smtClean="0">
                <a:latin typeface="+mn-ea"/>
              </a:rPr>
              <a:t> </a:t>
            </a:r>
            <a:r>
              <a:rPr lang="ko-KR" altLang="en-US" sz="1400" b="1" dirty="0" smtClean="0">
                <a:latin typeface="+mn-ea"/>
              </a:rPr>
              <a:t>연구</a:t>
            </a:r>
            <a:r>
              <a:rPr lang="en-US" altLang="ko-KR" sz="1400" b="1" dirty="0" smtClean="0">
                <a:latin typeface="+mn-ea"/>
              </a:rPr>
              <a:t>(</a:t>
            </a:r>
            <a:r>
              <a:rPr lang="ko-KR" altLang="en-US" sz="1400" b="1" dirty="0" smtClean="0">
                <a:latin typeface="+mn-ea"/>
              </a:rPr>
              <a:t>보조</a:t>
            </a:r>
            <a:r>
              <a:rPr lang="en-US" altLang="ko-KR" sz="1400" b="1" dirty="0" smtClean="0">
                <a:latin typeface="+mn-ea"/>
              </a:rPr>
              <a:t>)</a:t>
            </a:r>
            <a:r>
              <a:rPr lang="ko-KR" altLang="en-US" sz="1400" b="1" dirty="0" smtClean="0">
                <a:latin typeface="+mn-ea"/>
              </a:rPr>
              <a:t>원</a:t>
            </a:r>
            <a:r>
              <a:rPr lang="en-US" altLang="ko-KR" sz="1400" b="1" dirty="0" smtClean="0">
                <a:latin typeface="+mn-ea"/>
              </a:rPr>
              <a:t>,</a:t>
            </a:r>
          </a:p>
          <a:p>
            <a:pPr>
              <a:lnSpc>
                <a:spcPct val="120000"/>
              </a:lnSpc>
            </a:pPr>
            <a:r>
              <a:rPr lang="en-US" altLang="ko-KR" sz="1400" b="1" dirty="0" smtClean="0">
                <a:latin typeface="+mn-ea"/>
              </a:rPr>
              <a:t>                   </a:t>
            </a:r>
            <a:r>
              <a:rPr lang="ko-KR" altLang="en-US" sz="1400" b="1" dirty="0" smtClean="0">
                <a:latin typeface="+mn-ea"/>
              </a:rPr>
              <a:t>실험실 상주 교직원 등 </a:t>
            </a:r>
            <a:r>
              <a:rPr lang="en-US" altLang="ko-KR" sz="1400" b="1" dirty="0" smtClean="0">
                <a:latin typeface="+mn-ea"/>
              </a:rPr>
              <a:t>(</a:t>
            </a:r>
            <a:r>
              <a:rPr lang="ko-KR" altLang="en-US" sz="1400" b="1" dirty="0" smtClean="0">
                <a:latin typeface="+mn-ea"/>
              </a:rPr>
              <a:t>외국인 포함</a:t>
            </a:r>
            <a:r>
              <a:rPr lang="en-US" altLang="ko-KR" sz="1400" b="1" dirty="0" smtClean="0">
                <a:latin typeface="+mn-ea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ko-KR" altLang="en-US" sz="1400" b="1" dirty="0" smtClean="0">
                <a:latin typeface="+mn-ea"/>
              </a:rPr>
              <a:t>        ∙ 기타사항 </a:t>
            </a:r>
            <a:r>
              <a:rPr lang="en-US" altLang="ko-KR" sz="1400" b="1" dirty="0" smtClean="0">
                <a:latin typeface="+mn-ea"/>
              </a:rPr>
              <a:t>: </a:t>
            </a:r>
            <a:r>
              <a:rPr lang="ko-KR" altLang="en-US" sz="1400" b="1" dirty="0" smtClean="0">
                <a:solidFill>
                  <a:srgbClr val="0000FF"/>
                </a:solidFill>
                <a:latin typeface="+mn-ea"/>
              </a:rPr>
              <a:t>사전 교육 신청 </a:t>
            </a:r>
            <a:r>
              <a:rPr lang="ko-KR" altLang="en-US" sz="1400" b="1" dirty="0" smtClean="0">
                <a:latin typeface="+mn-ea"/>
              </a:rPr>
              <a:t>및 당일 </a:t>
            </a:r>
            <a:r>
              <a:rPr lang="ko-KR" altLang="en-US" sz="1400" b="1" dirty="0" smtClean="0">
                <a:solidFill>
                  <a:srgbClr val="0000FF"/>
                </a:solidFill>
                <a:latin typeface="+mn-ea"/>
              </a:rPr>
              <a:t>교육 일지 서명 </a:t>
            </a:r>
            <a:r>
              <a:rPr lang="ko-KR" altLang="en-US" sz="1400" b="1" dirty="0" smtClean="0">
                <a:latin typeface="+mn-ea"/>
              </a:rPr>
              <a:t>필수</a:t>
            </a:r>
            <a:endParaRPr lang="en-US" altLang="ko-KR" sz="1400" b="1" dirty="0" smtClean="0">
              <a:latin typeface="+mn-ea"/>
            </a:endParaRPr>
          </a:p>
          <a:p>
            <a:pPr marL="342812" indent="-342812">
              <a:lnSpc>
                <a:spcPct val="120000"/>
              </a:lnSpc>
            </a:pPr>
            <a:endParaRPr lang="en-US" altLang="ko-KR" sz="1000" b="1" dirty="0" smtClean="0">
              <a:latin typeface="+mn-ea"/>
            </a:endParaRPr>
          </a:p>
          <a:p>
            <a:pPr marL="342812" indent="-342812">
              <a:lnSpc>
                <a:spcPct val="120000"/>
              </a:lnSpc>
            </a:pPr>
            <a:r>
              <a:rPr lang="ko-KR" altLang="en-US" sz="1400" b="1" dirty="0" smtClean="0">
                <a:latin typeface="+mn-ea"/>
              </a:rPr>
              <a:t>    ○ </a:t>
            </a:r>
            <a:r>
              <a:rPr lang="ko-KR" altLang="en-US" sz="1400" b="1" dirty="0" smtClean="0">
                <a:solidFill>
                  <a:srgbClr val="FF0000"/>
                </a:solidFill>
                <a:latin typeface="+mn-ea"/>
              </a:rPr>
              <a:t>사이버교육</a:t>
            </a:r>
            <a:r>
              <a:rPr lang="ko-KR" altLang="en-US" sz="1400" b="1" dirty="0" smtClean="0">
                <a:latin typeface="+mn-ea"/>
              </a:rPr>
              <a:t> </a:t>
            </a:r>
            <a:r>
              <a:rPr lang="en-US" altLang="ko-KR" sz="1400" b="1" dirty="0" smtClean="0">
                <a:latin typeface="+mn-ea"/>
              </a:rPr>
              <a:t>(3h) ; </a:t>
            </a:r>
            <a:r>
              <a:rPr lang="ko-KR" altLang="en-US" sz="1400" b="1" dirty="0" smtClean="0">
                <a:latin typeface="+mn-ea"/>
              </a:rPr>
              <a:t>이수 방법은 상세 별첨 참조</a:t>
            </a:r>
            <a:endParaRPr lang="en-US" altLang="ko-KR" sz="1400" b="1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ko-KR" altLang="en-US" sz="1400" b="1" dirty="0" smtClean="0">
                <a:latin typeface="+mn-ea"/>
              </a:rPr>
              <a:t>        ∙ 기간 </a:t>
            </a:r>
            <a:r>
              <a:rPr lang="en-US" altLang="ko-KR" sz="1400" b="1" dirty="0" smtClean="0">
                <a:latin typeface="+mn-ea"/>
              </a:rPr>
              <a:t>: 2013. 3. 18(</a:t>
            </a:r>
            <a:r>
              <a:rPr lang="ko-KR" altLang="en-US" sz="1400" b="1" dirty="0" smtClean="0">
                <a:latin typeface="+mn-ea"/>
              </a:rPr>
              <a:t>월</a:t>
            </a:r>
            <a:r>
              <a:rPr lang="en-US" altLang="ko-KR" sz="1400" b="1" dirty="0" smtClean="0">
                <a:latin typeface="+mn-ea"/>
              </a:rPr>
              <a:t>), 08:00 ~ 4. 12(</a:t>
            </a:r>
            <a:r>
              <a:rPr lang="ko-KR" altLang="en-US" sz="1400" b="1" dirty="0" smtClean="0">
                <a:latin typeface="+mn-ea"/>
              </a:rPr>
              <a:t>금</a:t>
            </a:r>
            <a:r>
              <a:rPr lang="en-US" altLang="ko-KR" sz="1400" b="1" dirty="0" smtClean="0">
                <a:latin typeface="+mn-ea"/>
              </a:rPr>
              <a:t>), 24:00</a:t>
            </a:r>
          </a:p>
          <a:p>
            <a:pPr>
              <a:lnSpc>
                <a:spcPct val="120000"/>
              </a:lnSpc>
            </a:pPr>
            <a:r>
              <a:rPr lang="ko-KR" altLang="en-US" sz="1400" b="1" dirty="0" smtClean="0">
                <a:latin typeface="+mn-ea"/>
              </a:rPr>
              <a:t>        ∙ 대상 </a:t>
            </a:r>
            <a:r>
              <a:rPr lang="en-US" altLang="ko-KR" sz="1400" b="1" dirty="0" smtClean="0">
                <a:latin typeface="+mn-ea"/>
              </a:rPr>
              <a:t>: </a:t>
            </a:r>
            <a:r>
              <a:rPr lang="ko-KR" altLang="en-US" sz="1400" b="1" dirty="0" smtClean="0">
                <a:latin typeface="+mn-ea"/>
              </a:rPr>
              <a:t>본교 재학</a:t>
            </a:r>
            <a:r>
              <a:rPr lang="en-US" altLang="ko-KR" sz="1400" b="1" dirty="0" smtClean="0">
                <a:latin typeface="+mn-ea"/>
              </a:rPr>
              <a:t>(</a:t>
            </a:r>
            <a:r>
              <a:rPr lang="ko-KR" altLang="en-US" sz="1400" b="1" dirty="0" smtClean="0">
                <a:latin typeface="+mn-ea"/>
              </a:rPr>
              <a:t>재직</a:t>
            </a:r>
            <a:r>
              <a:rPr lang="en-US" altLang="ko-KR" sz="1400" b="1" dirty="0" smtClean="0">
                <a:latin typeface="+mn-ea"/>
              </a:rPr>
              <a:t>)</a:t>
            </a:r>
            <a:r>
              <a:rPr lang="ko-KR" altLang="en-US" sz="1400" b="1" dirty="0" smtClean="0">
                <a:latin typeface="+mn-ea"/>
              </a:rPr>
              <a:t>의 의학</a:t>
            </a:r>
            <a:r>
              <a:rPr lang="en-US" altLang="ko-KR" sz="1400" b="1" dirty="0" smtClean="0">
                <a:latin typeface="+mn-ea"/>
              </a:rPr>
              <a:t>·</a:t>
            </a:r>
            <a:r>
              <a:rPr lang="ko-KR" altLang="en-US" sz="1400" b="1" dirty="0" smtClean="0">
                <a:latin typeface="+mn-ea"/>
              </a:rPr>
              <a:t>이공</a:t>
            </a:r>
            <a:r>
              <a:rPr lang="en-US" altLang="ko-KR" sz="1400" b="1" dirty="0" smtClean="0">
                <a:latin typeface="+mn-ea"/>
              </a:rPr>
              <a:t>·</a:t>
            </a:r>
            <a:r>
              <a:rPr lang="ko-KR" altLang="en-US" sz="1400" b="1" dirty="0" smtClean="0">
                <a:latin typeface="+mn-ea"/>
              </a:rPr>
              <a:t>디자인계열 대학원생 및</a:t>
            </a:r>
            <a:r>
              <a:rPr lang="en-US" altLang="ko-KR" sz="1400" b="1" dirty="0" smtClean="0">
                <a:latin typeface="+mn-ea"/>
              </a:rPr>
              <a:t> </a:t>
            </a:r>
            <a:r>
              <a:rPr lang="ko-KR" altLang="en-US" sz="1400" b="1" dirty="0" smtClean="0">
                <a:latin typeface="+mn-ea"/>
              </a:rPr>
              <a:t>연구</a:t>
            </a:r>
            <a:r>
              <a:rPr lang="en-US" altLang="ko-KR" sz="1400" b="1" dirty="0" smtClean="0">
                <a:latin typeface="+mn-ea"/>
              </a:rPr>
              <a:t>(</a:t>
            </a:r>
            <a:r>
              <a:rPr lang="ko-KR" altLang="en-US" sz="1400" b="1" dirty="0" smtClean="0">
                <a:latin typeface="+mn-ea"/>
              </a:rPr>
              <a:t>보조</a:t>
            </a:r>
            <a:r>
              <a:rPr lang="en-US" altLang="ko-KR" sz="1400" b="1" dirty="0" smtClean="0">
                <a:latin typeface="+mn-ea"/>
              </a:rPr>
              <a:t>)</a:t>
            </a:r>
            <a:r>
              <a:rPr lang="ko-KR" altLang="en-US" sz="1400" b="1" dirty="0" smtClean="0">
                <a:latin typeface="+mn-ea"/>
              </a:rPr>
              <a:t>원</a:t>
            </a:r>
            <a:r>
              <a:rPr lang="en-US" altLang="ko-KR" sz="1400" b="1" dirty="0" smtClean="0">
                <a:latin typeface="+mn-ea"/>
              </a:rPr>
              <a:t>,</a:t>
            </a:r>
          </a:p>
          <a:p>
            <a:pPr>
              <a:lnSpc>
                <a:spcPct val="120000"/>
              </a:lnSpc>
            </a:pPr>
            <a:r>
              <a:rPr lang="en-US" altLang="ko-KR" sz="1400" b="1" dirty="0" smtClean="0">
                <a:latin typeface="+mn-ea"/>
              </a:rPr>
              <a:t>                   </a:t>
            </a:r>
            <a:r>
              <a:rPr lang="ko-KR" altLang="en-US" sz="1400" b="1" dirty="0" smtClean="0">
                <a:latin typeface="+mn-ea"/>
              </a:rPr>
              <a:t>실험실 상주 교직원 등</a:t>
            </a:r>
            <a:endParaRPr lang="en-US" altLang="ko-KR" sz="1400" b="1" dirty="0" smtClean="0">
              <a:latin typeface="+mn-ea"/>
            </a:endParaRPr>
          </a:p>
          <a:p>
            <a:pPr>
              <a:lnSpc>
                <a:spcPct val="120000"/>
              </a:lnSpc>
            </a:pPr>
            <a:endParaRPr lang="en-US" altLang="ko-KR" sz="1400" b="1" dirty="0" smtClean="0"/>
          </a:p>
          <a:p>
            <a:pPr>
              <a:lnSpc>
                <a:spcPct val="120000"/>
              </a:lnSpc>
            </a:pPr>
            <a:r>
              <a:rPr lang="ko-KR" altLang="en-US" sz="1400" b="1" dirty="0" smtClean="0">
                <a:latin typeface="굴림체"/>
                <a:ea typeface="굴림체"/>
              </a:rPr>
              <a:t>■</a:t>
            </a:r>
            <a:r>
              <a:rPr lang="en-US" altLang="ko-KR" sz="1400" b="1" dirty="0" smtClean="0"/>
              <a:t>  </a:t>
            </a:r>
            <a:r>
              <a:rPr lang="ko-KR" altLang="en-US" sz="1400" b="1" dirty="0" err="1" smtClean="0"/>
              <a:t>집체교육</a:t>
            </a:r>
            <a:r>
              <a:rPr lang="ko-KR" altLang="en-US" sz="1400" b="1" dirty="0" smtClean="0"/>
              <a:t> 불참 시 </a:t>
            </a:r>
            <a:r>
              <a:rPr lang="en-US" altLang="ko-KR" sz="1400" b="1" dirty="0" smtClean="0"/>
              <a:t>; </a:t>
            </a:r>
            <a:r>
              <a:rPr lang="ko-KR" altLang="en-US" sz="1400" b="1" dirty="0" smtClean="0"/>
              <a:t>반드시 아래의 절차를 준수</a:t>
            </a:r>
            <a:endParaRPr lang="en-US" altLang="ko-KR" sz="1400" b="1" dirty="0" smtClean="0"/>
          </a:p>
          <a:p>
            <a:pPr marL="444385" indent="-444385">
              <a:lnSpc>
                <a:spcPct val="120000"/>
              </a:lnSpc>
            </a:pPr>
            <a:r>
              <a:rPr lang="ko-KR" altLang="en-US" sz="1400" b="1" dirty="0" smtClean="0">
                <a:latin typeface="+mn-ea"/>
              </a:rPr>
              <a:t>    ○ </a:t>
            </a:r>
            <a:r>
              <a:rPr lang="ko-KR" altLang="en-US" sz="1400" b="1" dirty="0" err="1" smtClean="0">
                <a:latin typeface="+mn-ea"/>
              </a:rPr>
              <a:t>집체교육</a:t>
            </a:r>
            <a:r>
              <a:rPr lang="ko-KR" altLang="en-US" sz="1400" b="1" dirty="0" smtClean="0">
                <a:latin typeface="+mn-ea"/>
              </a:rPr>
              <a:t> </a:t>
            </a:r>
            <a:r>
              <a:rPr lang="en-US" altLang="ko-KR" sz="1400" b="1" dirty="0" smtClean="0">
                <a:latin typeface="+mn-ea"/>
              </a:rPr>
              <a:t>(3h or 6h)</a:t>
            </a:r>
            <a:r>
              <a:rPr lang="ko-KR" altLang="en-US" sz="1400" b="1" dirty="0" smtClean="0">
                <a:latin typeface="+mn-ea"/>
              </a:rPr>
              <a:t> </a:t>
            </a:r>
            <a:r>
              <a:rPr lang="en-US" altLang="ko-KR" sz="1400" b="1" dirty="0" smtClean="0">
                <a:latin typeface="+mn-ea"/>
              </a:rPr>
              <a:t>; </a:t>
            </a:r>
            <a:r>
              <a:rPr lang="ko-KR" altLang="en-US" sz="1400" b="1" dirty="0" smtClean="0">
                <a:latin typeface="+mn-ea"/>
              </a:rPr>
              <a:t>연구실책임자가 교육을 실시한 후</a:t>
            </a:r>
            <a:r>
              <a:rPr lang="en-US" altLang="ko-KR" sz="1400" b="1" dirty="0" smtClean="0">
                <a:latin typeface="+mn-ea"/>
              </a:rPr>
              <a:t>, </a:t>
            </a:r>
            <a:r>
              <a:rPr lang="ko-KR" altLang="en-US" sz="1400" b="1" dirty="0" smtClean="0">
                <a:latin typeface="+mn-ea"/>
              </a:rPr>
              <a:t>반드시 교육 </a:t>
            </a:r>
            <a:r>
              <a:rPr lang="en-US" altLang="ko-KR" sz="1400" b="1" dirty="0" smtClean="0">
                <a:latin typeface="+mn-ea"/>
              </a:rPr>
              <a:t>3</a:t>
            </a:r>
            <a:r>
              <a:rPr lang="ko-KR" altLang="en-US" sz="1400" b="1" dirty="0" smtClean="0">
                <a:latin typeface="+mn-ea"/>
              </a:rPr>
              <a:t>일 전까지 교육일지와 불참사유서를 방재연구센터에 제출</a:t>
            </a:r>
            <a:endParaRPr lang="en-US" altLang="ko-KR" sz="1400" b="1" dirty="0" smtClean="0">
              <a:latin typeface="+mn-ea"/>
            </a:endParaRPr>
          </a:p>
          <a:p>
            <a:pPr marL="444385" indent="-444385">
              <a:lnSpc>
                <a:spcPct val="120000"/>
              </a:lnSpc>
            </a:pPr>
            <a:endParaRPr lang="en-US" altLang="ko-KR" sz="1000" b="1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ko-KR" altLang="en-US" sz="1400" b="1" dirty="0" smtClean="0">
                <a:latin typeface="+mn-ea"/>
              </a:rPr>
              <a:t>    ○ 사이버교육 </a:t>
            </a:r>
            <a:r>
              <a:rPr lang="en-US" altLang="ko-KR" sz="1400" b="1" dirty="0" smtClean="0">
                <a:latin typeface="+mn-ea"/>
              </a:rPr>
              <a:t>(3h)</a:t>
            </a:r>
            <a:r>
              <a:rPr lang="ko-KR" altLang="en-US" sz="1400" b="1" dirty="0" smtClean="0">
                <a:latin typeface="+mn-ea"/>
              </a:rPr>
              <a:t> </a:t>
            </a:r>
            <a:r>
              <a:rPr lang="en-US" altLang="ko-KR" sz="1400" b="1" dirty="0" smtClean="0">
                <a:latin typeface="+mn-ea"/>
              </a:rPr>
              <a:t>; </a:t>
            </a:r>
            <a:r>
              <a:rPr lang="ko-KR" altLang="en-US" sz="1400" b="1" dirty="0" smtClean="0">
                <a:latin typeface="+mn-ea"/>
              </a:rPr>
              <a:t>상기 내용과 동일</a:t>
            </a:r>
            <a:endParaRPr lang="en-US" altLang="ko-KR" sz="1400" b="1" dirty="0" smtClean="0">
              <a:latin typeface="+mn-ea"/>
            </a:endParaRPr>
          </a:p>
          <a:p>
            <a:pPr>
              <a:lnSpc>
                <a:spcPct val="120000"/>
              </a:lnSpc>
            </a:pPr>
            <a:endParaRPr lang="en-US" altLang="ko-KR" sz="1400" b="1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ko-KR" altLang="en-US" sz="1400" b="1" dirty="0" smtClean="0">
                <a:latin typeface="+mn-ea"/>
              </a:rPr>
              <a:t>■ </a:t>
            </a:r>
            <a:r>
              <a:rPr lang="ko-KR" altLang="en-US" sz="1400" b="1" dirty="0" err="1" smtClean="0">
                <a:latin typeface="+mn-ea"/>
              </a:rPr>
              <a:t>집체교육과</a:t>
            </a:r>
            <a:r>
              <a:rPr lang="ko-KR" altLang="en-US" sz="1400" b="1" dirty="0" smtClean="0">
                <a:latin typeface="+mn-ea"/>
              </a:rPr>
              <a:t> 사이버교육을 둘 다 이수해야 하며</a:t>
            </a:r>
            <a:r>
              <a:rPr lang="en-US" altLang="ko-KR" sz="1400" b="1" dirty="0" smtClean="0">
                <a:latin typeface="+mn-ea"/>
              </a:rPr>
              <a:t>, </a:t>
            </a:r>
            <a:r>
              <a:rPr lang="ko-KR" altLang="en-US" sz="1400" b="1" dirty="0" err="1" smtClean="0">
                <a:latin typeface="+mn-ea"/>
              </a:rPr>
              <a:t>미이수자는</a:t>
            </a:r>
            <a:r>
              <a:rPr lang="ko-KR" altLang="en-US" sz="1400" b="1" dirty="0" smtClean="0">
                <a:latin typeface="+mn-ea"/>
              </a:rPr>
              <a:t> 실험실습실 출입 제한</a:t>
            </a:r>
            <a:endParaRPr lang="en-US" altLang="ko-KR" sz="1400" b="1" dirty="0" smtClean="0">
              <a:latin typeface="+mn-ea"/>
            </a:endParaRPr>
          </a:p>
          <a:p>
            <a:pPr>
              <a:lnSpc>
                <a:spcPct val="120000"/>
              </a:lnSpc>
            </a:pPr>
            <a:endParaRPr lang="en-US" altLang="ko-KR" sz="1000" b="1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ko-KR" altLang="en-US" sz="1400" b="1" dirty="0" smtClean="0">
                <a:latin typeface="+mn-ea"/>
              </a:rPr>
              <a:t>■ 기타 자세한 내용은 방재연구센터 홈페이지</a:t>
            </a:r>
            <a:r>
              <a:rPr lang="en-US" altLang="ko-KR" sz="1400" b="1" dirty="0" smtClean="0">
                <a:latin typeface="+mn-ea"/>
              </a:rPr>
              <a:t>(</a:t>
            </a:r>
            <a:r>
              <a:rPr lang="en-US" altLang="ko-KR" sz="1400" b="1" dirty="0" smtClean="0">
                <a:latin typeface="+mn-ea"/>
                <a:hlinkClick r:id="rId2"/>
              </a:rPr>
              <a:t>ridem.inje.ac.kr</a:t>
            </a:r>
            <a:r>
              <a:rPr lang="en-US" altLang="ko-KR" sz="1400" b="1" dirty="0" smtClean="0">
                <a:latin typeface="+mn-ea"/>
              </a:rPr>
              <a:t>) </a:t>
            </a:r>
            <a:r>
              <a:rPr lang="ko-KR" altLang="en-US" sz="1400" b="1" dirty="0" smtClean="0">
                <a:latin typeface="+mn-ea"/>
              </a:rPr>
              <a:t>참조</a:t>
            </a:r>
            <a:endParaRPr lang="en-US" altLang="ko-KR" sz="1400" b="1" dirty="0" smtClean="0">
              <a:latin typeface="+mn-ea"/>
            </a:endParaRPr>
          </a:p>
          <a:p>
            <a:pPr>
              <a:lnSpc>
                <a:spcPct val="120000"/>
              </a:lnSpc>
            </a:pPr>
            <a:endParaRPr lang="ko-KR" altLang="en-US" sz="1400" b="1" dirty="0">
              <a:latin typeface="+mn-ea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309401" y="437927"/>
            <a:ext cx="6239207" cy="465244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16" tIns="45708" rIns="91416" bIns="45708">
            <a:spAutoFit/>
          </a:bodyPr>
          <a:lstStyle/>
          <a:p>
            <a:pPr algn="ctr"/>
            <a:r>
              <a:rPr lang="en-US" altLang="ko-KR" sz="2400" b="1" kern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2013</a:t>
            </a:r>
            <a:r>
              <a:rPr lang="ko-KR" altLang="en-US" sz="2400" b="1" kern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년도 </a:t>
            </a:r>
            <a:r>
              <a:rPr lang="en-US" altLang="ko-KR" sz="2400" b="1" kern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</a:t>
            </a:r>
            <a:r>
              <a:rPr lang="ko-KR" altLang="en-US" sz="2400" b="1" kern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학기 </a:t>
            </a:r>
            <a:r>
              <a:rPr lang="ko-KR" altLang="en-US" sz="2400" b="1" kern="14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연구실안전교육</a:t>
            </a:r>
            <a:r>
              <a:rPr lang="en-US" altLang="ko-KR" sz="2400" b="1" kern="14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</a:t>
            </a:r>
            <a:r>
              <a:rPr lang="ko-KR" altLang="en-US" sz="2400" b="1" kern="14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김해</a:t>
            </a:r>
            <a:r>
              <a:rPr lang="en-US" altLang="ko-KR" sz="2400" b="1" kern="14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) </a:t>
            </a:r>
            <a:r>
              <a:rPr lang="ko-KR" altLang="en-US" sz="2400" b="1" kern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안내</a:t>
            </a:r>
            <a:endParaRPr lang="en-US" altLang="ko-KR" sz="2400" b="1" kern="140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88640" y="1244545"/>
            <a:ext cx="6669360" cy="877139"/>
          </a:xfrm>
          <a:prstGeom prst="rect">
            <a:avLst/>
          </a:prstGeom>
          <a:noFill/>
        </p:spPr>
        <p:txBody>
          <a:bodyPr wrap="square" lIns="91416" tIns="45708" rIns="91416" bIns="45708" rtlCol="0" anchor="ctr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700" b="1" dirty="0" smtClean="0"/>
              <a:t>  2013</a:t>
            </a:r>
            <a:r>
              <a:rPr lang="ko-KR" altLang="en-US" sz="1700" b="1" dirty="0" smtClean="0"/>
              <a:t>년도 </a:t>
            </a:r>
            <a:r>
              <a:rPr lang="en-US" altLang="ko-KR" sz="1700" b="1" dirty="0" smtClean="0"/>
              <a:t>1</a:t>
            </a:r>
            <a:r>
              <a:rPr lang="ko-KR" altLang="en-US" sz="1700" b="1" dirty="0" smtClean="0"/>
              <a:t>학기 연구실안전교육을 아래와 같이 실시하오니</a:t>
            </a:r>
            <a:r>
              <a:rPr lang="en-US" altLang="ko-KR" sz="1700" b="1" dirty="0" smtClean="0"/>
              <a:t>, </a:t>
            </a:r>
            <a:r>
              <a:rPr lang="ko-KR" altLang="en-US" sz="1700" b="1" dirty="0" smtClean="0"/>
              <a:t>대상자는 해당 절차에 따라 교육을 이수하시기 바랍니다</a:t>
            </a:r>
            <a:r>
              <a:rPr lang="en-US" altLang="ko-KR" sz="1700" b="1" dirty="0" smtClean="0"/>
              <a:t>.</a:t>
            </a:r>
            <a:endParaRPr lang="ko-KR" altLang="en-US" sz="17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188643" y="2051721"/>
            <a:ext cx="6480720" cy="484724"/>
          </a:xfrm>
          <a:prstGeom prst="rect">
            <a:avLst/>
          </a:prstGeom>
          <a:noFill/>
        </p:spPr>
        <p:txBody>
          <a:bodyPr wrap="square" lIns="91416" tIns="45708" rIns="91416" bIns="45708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700" b="1" dirty="0" smtClean="0"/>
              <a:t>- </a:t>
            </a:r>
            <a:r>
              <a:rPr lang="ko-KR" altLang="en-US" sz="1700" b="1" dirty="0" smtClean="0"/>
              <a:t>아      래 </a:t>
            </a:r>
            <a:r>
              <a:rPr lang="en-US" altLang="ko-KR" sz="1700" b="1" dirty="0" smtClean="0"/>
              <a:t>-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88643" y="8388424"/>
            <a:ext cx="6480720" cy="553974"/>
          </a:xfrm>
          <a:prstGeom prst="rect">
            <a:avLst/>
          </a:prstGeom>
          <a:noFill/>
        </p:spPr>
        <p:txBody>
          <a:bodyPr wrap="square" lIns="91416" tIns="45708" rIns="91416" bIns="45708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인 제 대 학 교  방 재 연 구 센 터 장</a:t>
            </a:r>
            <a:endParaRPr lang="ko-KR" alt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" y="0"/>
            <a:ext cx="184742" cy="367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16" tIns="45708" rIns="91416" bIns="45708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188640" y="2699795"/>
            <a:ext cx="6669360" cy="5669220"/>
          </a:xfrm>
          <a:prstGeom prst="rect">
            <a:avLst/>
          </a:prstGeom>
          <a:noFill/>
        </p:spPr>
        <p:txBody>
          <a:bodyPr wrap="square" lIns="91416" tIns="45708" rIns="91416" bIns="45708" rtlCol="0">
            <a:spAutoFit/>
          </a:bodyPr>
          <a:lstStyle/>
          <a:p>
            <a:pPr marL="342812" indent="-342812">
              <a:lnSpc>
                <a:spcPct val="120000"/>
              </a:lnSpc>
            </a:pPr>
            <a:r>
              <a:rPr lang="ko-KR" altLang="en-US" sz="1400" b="1" dirty="0" smtClean="0">
                <a:latin typeface="굴림체"/>
                <a:ea typeface="굴림체"/>
              </a:rPr>
              <a:t>■ </a:t>
            </a:r>
            <a:r>
              <a:rPr lang="ko-KR" altLang="en-US" sz="1400" b="1" dirty="0" smtClean="0"/>
              <a:t>법정교육 이수시간 </a:t>
            </a:r>
            <a:r>
              <a:rPr lang="en-US" altLang="ko-KR" sz="1400" b="1" dirty="0" smtClean="0"/>
              <a:t>: 6~9h/</a:t>
            </a:r>
            <a:r>
              <a:rPr lang="ko-KR" altLang="en-US" sz="1400" b="1" dirty="0" smtClean="0"/>
              <a:t>반기당 </a:t>
            </a:r>
            <a:r>
              <a:rPr lang="en-US" altLang="ko-KR" sz="1400" b="1" dirty="0" smtClean="0"/>
              <a:t>(</a:t>
            </a:r>
            <a:r>
              <a:rPr lang="ko-KR" altLang="en-US" sz="1400" b="1" dirty="0" err="1" smtClean="0"/>
              <a:t>집체</a:t>
            </a:r>
            <a:r>
              <a:rPr lang="ko-KR" altLang="en-US" sz="1400" b="1" dirty="0" smtClean="0"/>
              <a:t> </a:t>
            </a:r>
            <a:r>
              <a:rPr lang="en-US" altLang="ko-KR" sz="1400" b="1" dirty="0" smtClean="0"/>
              <a:t>3~6h + </a:t>
            </a:r>
            <a:r>
              <a:rPr lang="ko-KR" altLang="en-US" sz="1400" b="1" dirty="0" smtClean="0"/>
              <a:t>사이버 </a:t>
            </a:r>
            <a:r>
              <a:rPr lang="en-US" altLang="ko-KR" sz="1400" b="1" dirty="0" smtClean="0"/>
              <a:t>3h)</a:t>
            </a:r>
          </a:p>
          <a:p>
            <a:pPr marL="342812" indent="-342812">
              <a:lnSpc>
                <a:spcPct val="120000"/>
              </a:lnSpc>
            </a:pPr>
            <a:r>
              <a:rPr lang="ko-KR" altLang="en-US" sz="1400" b="1" dirty="0" smtClean="0">
                <a:latin typeface="+mn-ea"/>
              </a:rPr>
              <a:t>    ○ </a:t>
            </a:r>
            <a:r>
              <a:rPr lang="ko-KR" altLang="en-US" sz="1400" b="1" dirty="0" err="1" smtClean="0">
                <a:solidFill>
                  <a:srgbClr val="FF0000"/>
                </a:solidFill>
                <a:latin typeface="+mn-ea"/>
              </a:rPr>
              <a:t>집체교육</a:t>
            </a:r>
            <a:r>
              <a:rPr lang="ko-KR" altLang="en-US" sz="1400" b="1" dirty="0" smtClean="0">
                <a:latin typeface="+mn-ea"/>
              </a:rPr>
              <a:t> </a:t>
            </a:r>
            <a:r>
              <a:rPr lang="en-US" altLang="ko-KR" sz="1400" b="1" dirty="0" smtClean="0">
                <a:latin typeface="+mn-ea"/>
              </a:rPr>
              <a:t>(3~6h) ; </a:t>
            </a:r>
            <a:r>
              <a:rPr lang="ko-KR" altLang="en-US" sz="1400" b="1" dirty="0" smtClean="0">
                <a:latin typeface="+mn-ea"/>
              </a:rPr>
              <a:t>이수 방법은 홈페이지 참조</a:t>
            </a:r>
            <a:endParaRPr lang="en-US" altLang="ko-KR" sz="1400" b="1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ko-KR" altLang="en-US" sz="1400" b="1" dirty="0" smtClean="0">
                <a:latin typeface="+mn-ea"/>
                <a:ea typeface="맑은 고딕"/>
              </a:rPr>
              <a:t>        ∙ </a:t>
            </a:r>
            <a:r>
              <a:rPr lang="ko-KR" altLang="en-US" sz="1400" b="1" dirty="0" smtClean="0">
                <a:latin typeface="+mn-ea"/>
              </a:rPr>
              <a:t>일시 </a:t>
            </a:r>
            <a:r>
              <a:rPr lang="en-US" altLang="ko-KR" sz="1400" b="1" dirty="0" smtClean="0">
                <a:latin typeface="+mn-ea"/>
              </a:rPr>
              <a:t>: 2013. 3. 28(</a:t>
            </a:r>
            <a:r>
              <a:rPr lang="ko-KR" altLang="en-US" sz="1400" b="1" dirty="0" smtClean="0">
                <a:latin typeface="+mn-ea"/>
              </a:rPr>
              <a:t>목</a:t>
            </a:r>
            <a:r>
              <a:rPr lang="en-US" altLang="ko-KR" sz="1400" b="1" dirty="0" smtClean="0">
                <a:latin typeface="+mn-ea"/>
              </a:rPr>
              <a:t>), 10:00 ~ 15:40</a:t>
            </a:r>
          </a:p>
          <a:p>
            <a:pPr>
              <a:lnSpc>
                <a:spcPct val="120000"/>
              </a:lnSpc>
            </a:pPr>
            <a:r>
              <a:rPr lang="ko-KR" altLang="en-US" sz="1400" b="1" dirty="0" smtClean="0">
                <a:latin typeface="+mn-ea"/>
              </a:rPr>
              <a:t>        ∙ 장소 </a:t>
            </a:r>
            <a:r>
              <a:rPr lang="en-US" altLang="ko-KR" sz="1400" b="1" dirty="0" smtClean="0">
                <a:latin typeface="+mn-ea"/>
              </a:rPr>
              <a:t>: </a:t>
            </a:r>
            <a:r>
              <a:rPr lang="ko-KR" altLang="en-US" sz="1400" b="1" dirty="0" smtClean="0">
                <a:latin typeface="+mn-ea"/>
              </a:rPr>
              <a:t>의과대학 </a:t>
            </a:r>
            <a:r>
              <a:rPr lang="en-US" altLang="ko-KR" sz="1400" b="1" dirty="0" smtClean="0">
                <a:latin typeface="+mn-ea"/>
              </a:rPr>
              <a:t>1</a:t>
            </a:r>
            <a:r>
              <a:rPr lang="ko-KR" altLang="en-US" sz="1400" b="1" dirty="0" smtClean="0">
                <a:latin typeface="+mn-ea"/>
              </a:rPr>
              <a:t>층 강당</a:t>
            </a:r>
            <a:endParaRPr lang="en-US" altLang="ko-KR" sz="1400" b="1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ko-KR" altLang="en-US" sz="1400" b="1" dirty="0" smtClean="0">
                <a:latin typeface="+mn-ea"/>
              </a:rPr>
              <a:t>        ∙ 대상 </a:t>
            </a:r>
            <a:r>
              <a:rPr lang="en-US" altLang="ko-KR" sz="1400" b="1" dirty="0" smtClean="0">
                <a:latin typeface="+mn-ea"/>
              </a:rPr>
              <a:t>: </a:t>
            </a:r>
            <a:r>
              <a:rPr lang="ko-KR" altLang="en-US" sz="1400" b="1" dirty="0" smtClean="0">
                <a:latin typeface="+mn-ea"/>
              </a:rPr>
              <a:t>본교 재학</a:t>
            </a:r>
            <a:r>
              <a:rPr lang="en-US" altLang="ko-KR" sz="1400" b="1" dirty="0" smtClean="0">
                <a:latin typeface="+mn-ea"/>
              </a:rPr>
              <a:t>(</a:t>
            </a:r>
            <a:r>
              <a:rPr lang="ko-KR" altLang="en-US" sz="1400" b="1" dirty="0" smtClean="0">
                <a:latin typeface="+mn-ea"/>
              </a:rPr>
              <a:t>재직</a:t>
            </a:r>
            <a:r>
              <a:rPr lang="en-US" altLang="ko-KR" sz="1400" b="1" dirty="0" smtClean="0">
                <a:latin typeface="+mn-ea"/>
              </a:rPr>
              <a:t>)</a:t>
            </a:r>
            <a:r>
              <a:rPr lang="ko-KR" altLang="en-US" sz="1400" b="1" dirty="0" smtClean="0">
                <a:latin typeface="+mn-ea"/>
              </a:rPr>
              <a:t>의 의학</a:t>
            </a:r>
            <a:r>
              <a:rPr lang="en-US" altLang="ko-KR" sz="1400" b="1" dirty="0" smtClean="0">
                <a:latin typeface="+mn-ea"/>
              </a:rPr>
              <a:t>·</a:t>
            </a:r>
            <a:r>
              <a:rPr lang="ko-KR" altLang="en-US" sz="1400" b="1" dirty="0" smtClean="0">
                <a:latin typeface="+mn-ea"/>
              </a:rPr>
              <a:t>이공</a:t>
            </a:r>
            <a:r>
              <a:rPr lang="en-US" altLang="ko-KR" sz="1400" b="1" dirty="0" smtClean="0">
                <a:latin typeface="+mn-ea"/>
              </a:rPr>
              <a:t>·</a:t>
            </a:r>
            <a:r>
              <a:rPr lang="ko-KR" altLang="en-US" sz="1400" b="1" dirty="0" smtClean="0">
                <a:latin typeface="+mn-ea"/>
              </a:rPr>
              <a:t>디자인계열 대학원생 및</a:t>
            </a:r>
            <a:r>
              <a:rPr lang="en-US" altLang="ko-KR" sz="1400" b="1" dirty="0" smtClean="0">
                <a:latin typeface="+mn-ea"/>
              </a:rPr>
              <a:t> </a:t>
            </a:r>
            <a:r>
              <a:rPr lang="ko-KR" altLang="en-US" sz="1400" b="1" dirty="0" smtClean="0">
                <a:latin typeface="+mn-ea"/>
              </a:rPr>
              <a:t>연구</a:t>
            </a:r>
            <a:r>
              <a:rPr lang="en-US" altLang="ko-KR" sz="1400" b="1" dirty="0" smtClean="0">
                <a:latin typeface="+mn-ea"/>
              </a:rPr>
              <a:t>(</a:t>
            </a:r>
            <a:r>
              <a:rPr lang="ko-KR" altLang="en-US" sz="1400" b="1" dirty="0" smtClean="0">
                <a:latin typeface="+mn-ea"/>
              </a:rPr>
              <a:t>보조</a:t>
            </a:r>
            <a:r>
              <a:rPr lang="en-US" altLang="ko-KR" sz="1400" b="1" dirty="0" smtClean="0">
                <a:latin typeface="+mn-ea"/>
              </a:rPr>
              <a:t>)</a:t>
            </a:r>
            <a:r>
              <a:rPr lang="ko-KR" altLang="en-US" sz="1400" b="1" dirty="0" smtClean="0">
                <a:latin typeface="+mn-ea"/>
              </a:rPr>
              <a:t>원</a:t>
            </a:r>
            <a:r>
              <a:rPr lang="en-US" altLang="ko-KR" sz="1400" b="1" dirty="0" smtClean="0">
                <a:latin typeface="+mn-ea"/>
              </a:rPr>
              <a:t>,</a:t>
            </a:r>
          </a:p>
          <a:p>
            <a:pPr>
              <a:lnSpc>
                <a:spcPct val="120000"/>
              </a:lnSpc>
            </a:pPr>
            <a:r>
              <a:rPr lang="en-US" altLang="ko-KR" sz="1400" b="1" dirty="0" smtClean="0">
                <a:latin typeface="+mn-ea"/>
              </a:rPr>
              <a:t>                   </a:t>
            </a:r>
            <a:r>
              <a:rPr lang="ko-KR" altLang="en-US" sz="1400" b="1" dirty="0" smtClean="0">
                <a:latin typeface="+mn-ea"/>
              </a:rPr>
              <a:t>실험실 상주 교직원 등 </a:t>
            </a:r>
            <a:r>
              <a:rPr lang="en-US" altLang="ko-KR" sz="1400" b="1" dirty="0" smtClean="0">
                <a:latin typeface="+mn-ea"/>
              </a:rPr>
              <a:t>(</a:t>
            </a:r>
            <a:r>
              <a:rPr lang="ko-KR" altLang="en-US" sz="1400" b="1" dirty="0" smtClean="0">
                <a:latin typeface="+mn-ea"/>
              </a:rPr>
              <a:t>외국인 포함</a:t>
            </a:r>
            <a:r>
              <a:rPr lang="en-US" altLang="ko-KR" sz="1400" b="1" dirty="0" smtClean="0">
                <a:latin typeface="+mn-ea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ko-KR" altLang="en-US" sz="1400" b="1" dirty="0" smtClean="0">
                <a:latin typeface="+mn-ea"/>
              </a:rPr>
              <a:t>        ∙ 기타사항 </a:t>
            </a:r>
            <a:r>
              <a:rPr lang="en-US" altLang="ko-KR" sz="1400" b="1" dirty="0" smtClean="0">
                <a:latin typeface="+mn-ea"/>
              </a:rPr>
              <a:t>: </a:t>
            </a:r>
            <a:r>
              <a:rPr lang="ko-KR" altLang="en-US" sz="1400" b="1" dirty="0" smtClean="0">
                <a:solidFill>
                  <a:srgbClr val="0000FF"/>
                </a:solidFill>
                <a:latin typeface="+mn-ea"/>
              </a:rPr>
              <a:t>사전 교육 신청 </a:t>
            </a:r>
            <a:r>
              <a:rPr lang="ko-KR" altLang="en-US" sz="1400" b="1" dirty="0" smtClean="0">
                <a:latin typeface="+mn-ea"/>
              </a:rPr>
              <a:t>및 당일 </a:t>
            </a:r>
            <a:r>
              <a:rPr lang="ko-KR" altLang="en-US" sz="1400" b="1" dirty="0" smtClean="0">
                <a:solidFill>
                  <a:srgbClr val="0000FF"/>
                </a:solidFill>
                <a:latin typeface="+mn-ea"/>
              </a:rPr>
              <a:t>교육 일지 서명 </a:t>
            </a:r>
            <a:r>
              <a:rPr lang="ko-KR" altLang="en-US" sz="1400" b="1" dirty="0" smtClean="0">
                <a:latin typeface="+mn-ea"/>
              </a:rPr>
              <a:t>필수</a:t>
            </a:r>
            <a:endParaRPr lang="en-US" altLang="ko-KR" sz="1400" b="1" dirty="0" smtClean="0">
              <a:latin typeface="+mn-ea"/>
            </a:endParaRPr>
          </a:p>
          <a:p>
            <a:pPr marL="342812" indent="-342812">
              <a:lnSpc>
                <a:spcPct val="120000"/>
              </a:lnSpc>
            </a:pPr>
            <a:endParaRPr lang="en-US" altLang="ko-KR" sz="1000" b="1" dirty="0" smtClean="0">
              <a:latin typeface="+mn-ea"/>
            </a:endParaRPr>
          </a:p>
          <a:p>
            <a:pPr marL="342812" indent="-342812">
              <a:lnSpc>
                <a:spcPct val="120000"/>
              </a:lnSpc>
            </a:pPr>
            <a:r>
              <a:rPr lang="ko-KR" altLang="en-US" sz="1400" b="1" dirty="0" smtClean="0">
                <a:latin typeface="+mn-ea"/>
              </a:rPr>
              <a:t>    ○ </a:t>
            </a:r>
            <a:r>
              <a:rPr lang="ko-KR" altLang="en-US" sz="1400" b="1" dirty="0" smtClean="0">
                <a:solidFill>
                  <a:srgbClr val="FF0000"/>
                </a:solidFill>
                <a:latin typeface="+mn-ea"/>
              </a:rPr>
              <a:t>사이버교육</a:t>
            </a:r>
            <a:r>
              <a:rPr lang="ko-KR" altLang="en-US" sz="1400" b="1" dirty="0" smtClean="0">
                <a:latin typeface="+mn-ea"/>
              </a:rPr>
              <a:t> </a:t>
            </a:r>
            <a:r>
              <a:rPr lang="en-US" altLang="ko-KR" sz="1400" b="1" dirty="0" smtClean="0">
                <a:latin typeface="+mn-ea"/>
              </a:rPr>
              <a:t>(3h) ; </a:t>
            </a:r>
            <a:r>
              <a:rPr lang="ko-KR" altLang="en-US" sz="1400" b="1" dirty="0" smtClean="0">
                <a:latin typeface="+mn-ea"/>
              </a:rPr>
              <a:t>이수 방법은 홈페이지 참조</a:t>
            </a:r>
            <a:endParaRPr lang="en-US" altLang="ko-KR" sz="1400" b="1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ko-KR" altLang="en-US" sz="1400" b="1" dirty="0" smtClean="0">
                <a:latin typeface="+mn-ea"/>
              </a:rPr>
              <a:t>        ∙ 기간 </a:t>
            </a:r>
            <a:r>
              <a:rPr lang="en-US" altLang="ko-KR" sz="1400" b="1" dirty="0" smtClean="0">
                <a:latin typeface="+mn-ea"/>
              </a:rPr>
              <a:t>: 2013. 3. 18(</a:t>
            </a:r>
            <a:r>
              <a:rPr lang="ko-KR" altLang="en-US" sz="1400" b="1" dirty="0" smtClean="0">
                <a:latin typeface="+mn-ea"/>
              </a:rPr>
              <a:t>월</a:t>
            </a:r>
            <a:r>
              <a:rPr lang="en-US" altLang="ko-KR" sz="1400" b="1" dirty="0" smtClean="0">
                <a:latin typeface="+mn-ea"/>
              </a:rPr>
              <a:t>), 08:00 ~ 4. 12(</a:t>
            </a:r>
            <a:r>
              <a:rPr lang="ko-KR" altLang="en-US" sz="1400" b="1" dirty="0" smtClean="0">
                <a:latin typeface="+mn-ea"/>
              </a:rPr>
              <a:t>금</a:t>
            </a:r>
            <a:r>
              <a:rPr lang="en-US" altLang="ko-KR" sz="1400" b="1" dirty="0" smtClean="0">
                <a:latin typeface="+mn-ea"/>
              </a:rPr>
              <a:t>), 24:00</a:t>
            </a:r>
          </a:p>
          <a:p>
            <a:pPr>
              <a:lnSpc>
                <a:spcPct val="120000"/>
              </a:lnSpc>
            </a:pPr>
            <a:r>
              <a:rPr lang="ko-KR" altLang="en-US" sz="1400" b="1" dirty="0" smtClean="0">
                <a:latin typeface="+mn-ea"/>
              </a:rPr>
              <a:t>        ∙ 대상 </a:t>
            </a:r>
            <a:r>
              <a:rPr lang="en-US" altLang="ko-KR" sz="1400" b="1" dirty="0" smtClean="0">
                <a:latin typeface="+mn-ea"/>
              </a:rPr>
              <a:t>: </a:t>
            </a:r>
            <a:r>
              <a:rPr lang="ko-KR" altLang="en-US" sz="1400" b="1" dirty="0" smtClean="0">
                <a:latin typeface="+mn-ea"/>
              </a:rPr>
              <a:t>본교 재학</a:t>
            </a:r>
            <a:r>
              <a:rPr lang="en-US" altLang="ko-KR" sz="1400" b="1" dirty="0" smtClean="0">
                <a:latin typeface="+mn-ea"/>
              </a:rPr>
              <a:t>(</a:t>
            </a:r>
            <a:r>
              <a:rPr lang="ko-KR" altLang="en-US" sz="1400" b="1" dirty="0" smtClean="0">
                <a:latin typeface="+mn-ea"/>
              </a:rPr>
              <a:t>재직</a:t>
            </a:r>
            <a:r>
              <a:rPr lang="en-US" altLang="ko-KR" sz="1400" b="1" dirty="0" smtClean="0">
                <a:latin typeface="+mn-ea"/>
              </a:rPr>
              <a:t>)</a:t>
            </a:r>
            <a:r>
              <a:rPr lang="ko-KR" altLang="en-US" sz="1400" b="1" dirty="0" smtClean="0">
                <a:latin typeface="+mn-ea"/>
              </a:rPr>
              <a:t>의 의학</a:t>
            </a:r>
            <a:r>
              <a:rPr lang="en-US" altLang="ko-KR" sz="1400" b="1" dirty="0" smtClean="0">
                <a:latin typeface="+mn-ea"/>
              </a:rPr>
              <a:t>·</a:t>
            </a:r>
            <a:r>
              <a:rPr lang="ko-KR" altLang="en-US" sz="1400" b="1" dirty="0" smtClean="0">
                <a:latin typeface="+mn-ea"/>
              </a:rPr>
              <a:t>이공</a:t>
            </a:r>
            <a:r>
              <a:rPr lang="en-US" altLang="ko-KR" sz="1400" b="1" dirty="0" smtClean="0">
                <a:latin typeface="+mn-ea"/>
              </a:rPr>
              <a:t>·</a:t>
            </a:r>
            <a:r>
              <a:rPr lang="ko-KR" altLang="en-US" sz="1400" b="1" dirty="0" smtClean="0">
                <a:latin typeface="+mn-ea"/>
              </a:rPr>
              <a:t>디자인계열 대학원생 및</a:t>
            </a:r>
            <a:r>
              <a:rPr lang="en-US" altLang="ko-KR" sz="1400" b="1" dirty="0" smtClean="0">
                <a:latin typeface="+mn-ea"/>
              </a:rPr>
              <a:t> </a:t>
            </a:r>
            <a:r>
              <a:rPr lang="ko-KR" altLang="en-US" sz="1400" b="1" dirty="0" smtClean="0">
                <a:latin typeface="+mn-ea"/>
              </a:rPr>
              <a:t>연구</a:t>
            </a:r>
            <a:r>
              <a:rPr lang="en-US" altLang="ko-KR" sz="1400" b="1" dirty="0" smtClean="0">
                <a:latin typeface="+mn-ea"/>
              </a:rPr>
              <a:t>(</a:t>
            </a:r>
            <a:r>
              <a:rPr lang="ko-KR" altLang="en-US" sz="1400" b="1" dirty="0" smtClean="0">
                <a:latin typeface="+mn-ea"/>
              </a:rPr>
              <a:t>보조</a:t>
            </a:r>
            <a:r>
              <a:rPr lang="en-US" altLang="ko-KR" sz="1400" b="1" dirty="0" smtClean="0">
                <a:latin typeface="+mn-ea"/>
              </a:rPr>
              <a:t>)</a:t>
            </a:r>
            <a:r>
              <a:rPr lang="ko-KR" altLang="en-US" sz="1400" b="1" dirty="0" smtClean="0">
                <a:latin typeface="+mn-ea"/>
              </a:rPr>
              <a:t>원</a:t>
            </a:r>
            <a:r>
              <a:rPr lang="en-US" altLang="ko-KR" sz="1400" b="1" dirty="0" smtClean="0">
                <a:latin typeface="+mn-ea"/>
              </a:rPr>
              <a:t>,</a:t>
            </a:r>
          </a:p>
          <a:p>
            <a:pPr>
              <a:lnSpc>
                <a:spcPct val="120000"/>
              </a:lnSpc>
            </a:pPr>
            <a:r>
              <a:rPr lang="en-US" altLang="ko-KR" sz="1400" b="1" dirty="0" smtClean="0">
                <a:latin typeface="+mn-ea"/>
              </a:rPr>
              <a:t>                   </a:t>
            </a:r>
            <a:r>
              <a:rPr lang="ko-KR" altLang="en-US" sz="1400" b="1" dirty="0" smtClean="0">
                <a:latin typeface="+mn-ea"/>
              </a:rPr>
              <a:t>실험실 상주 교직원 등</a:t>
            </a:r>
            <a:endParaRPr lang="en-US" altLang="ko-KR" sz="1400" b="1" dirty="0" smtClean="0">
              <a:latin typeface="+mn-ea"/>
            </a:endParaRPr>
          </a:p>
          <a:p>
            <a:pPr>
              <a:lnSpc>
                <a:spcPct val="120000"/>
              </a:lnSpc>
            </a:pPr>
            <a:endParaRPr lang="en-US" altLang="ko-KR" sz="1000" b="1" dirty="0" smtClean="0"/>
          </a:p>
          <a:p>
            <a:pPr>
              <a:lnSpc>
                <a:spcPct val="120000"/>
              </a:lnSpc>
            </a:pPr>
            <a:r>
              <a:rPr lang="ko-KR" altLang="en-US" sz="1400" b="1" dirty="0" smtClean="0">
                <a:latin typeface="굴림체"/>
                <a:ea typeface="굴림체"/>
              </a:rPr>
              <a:t>■</a:t>
            </a:r>
            <a:r>
              <a:rPr lang="en-US" altLang="ko-KR" sz="1400" b="1" dirty="0" smtClean="0"/>
              <a:t>  </a:t>
            </a:r>
            <a:r>
              <a:rPr lang="ko-KR" altLang="en-US" sz="1400" b="1" dirty="0" err="1" smtClean="0"/>
              <a:t>집체교육</a:t>
            </a:r>
            <a:r>
              <a:rPr lang="ko-KR" altLang="en-US" sz="1400" b="1" dirty="0" smtClean="0"/>
              <a:t> 불참 시 </a:t>
            </a:r>
            <a:r>
              <a:rPr lang="en-US" altLang="ko-KR" sz="1400" b="1" dirty="0" smtClean="0"/>
              <a:t>; </a:t>
            </a:r>
            <a:r>
              <a:rPr lang="ko-KR" altLang="en-US" sz="1400" b="1" dirty="0" smtClean="0"/>
              <a:t>반드시 아래의 절차를 준수</a:t>
            </a:r>
            <a:endParaRPr lang="en-US" altLang="ko-KR" sz="1400" b="1" dirty="0" smtClean="0"/>
          </a:p>
          <a:p>
            <a:pPr marL="444385" indent="-444385">
              <a:lnSpc>
                <a:spcPct val="120000"/>
              </a:lnSpc>
            </a:pPr>
            <a:r>
              <a:rPr lang="ko-KR" altLang="en-US" sz="1400" b="1" dirty="0" smtClean="0">
                <a:latin typeface="+mn-ea"/>
              </a:rPr>
              <a:t>    ○ </a:t>
            </a:r>
            <a:r>
              <a:rPr lang="ko-KR" altLang="en-US" sz="1400" b="1" dirty="0" err="1" smtClean="0">
                <a:latin typeface="+mn-ea"/>
              </a:rPr>
              <a:t>집체교육</a:t>
            </a:r>
            <a:r>
              <a:rPr lang="ko-KR" altLang="en-US" sz="1400" b="1" dirty="0" smtClean="0">
                <a:latin typeface="+mn-ea"/>
              </a:rPr>
              <a:t> </a:t>
            </a:r>
            <a:r>
              <a:rPr lang="en-US" altLang="ko-KR" sz="1400" b="1" dirty="0" smtClean="0">
                <a:latin typeface="+mn-ea"/>
              </a:rPr>
              <a:t>(3h or 6h)</a:t>
            </a:r>
            <a:r>
              <a:rPr lang="ko-KR" altLang="en-US" sz="1400" b="1" dirty="0" smtClean="0">
                <a:latin typeface="+mn-ea"/>
              </a:rPr>
              <a:t> </a:t>
            </a:r>
            <a:r>
              <a:rPr lang="en-US" altLang="ko-KR" sz="1400" b="1" dirty="0" smtClean="0">
                <a:latin typeface="+mn-ea"/>
              </a:rPr>
              <a:t>; </a:t>
            </a:r>
            <a:r>
              <a:rPr lang="ko-KR" altLang="en-US" sz="1400" b="1" dirty="0" smtClean="0">
                <a:latin typeface="+mn-ea"/>
              </a:rPr>
              <a:t>연구실책임자가 교육을 실시한 후</a:t>
            </a:r>
            <a:r>
              <a:rPr lang="en-US" altLang="ko-KR" sz="1400" b="1" dirty="0" smtClean="0">
                <a:latin typeface="+mn-ea"/>
              </a:rPr>
              <a:t>, </a:t>
            </a:r>
            <a:r>
              <a:rPr lang="ko-KR" altLang="en-US" sz="1400" b="1" dirty="0" smtClean="0">
                <a:latin typeface="+mn-ea"/>
              </a:rPr>
              <a:t>반드시 교육 </a:t>
            </a:r>
            <a:r>
              <a:rPr lang="en-US" altLang="ko-KR" sz="1400" b="1" dirty="0" smtClean="0">
                <a:latin typeface="+mn-ea"/>
              </a:rPr>
              <a:t>3</a:t>
            </a:r>
            <a:r>
              <a:rPr lang="ko-KR" altLang="en-US" sz="1400" b="1" dirty="0" smtClean="0">
                <a:latin typeface="+mn-ea"/>
              </a:rPr>
              <a:t>일 전까지 교육일지와 불참사유서를 방재연구센터에 제출</a:t>
            </a:r>
            <a:endParaRPr lang="en-US" altLang="ko-KR" sz="1400" b="1" dirty="0" smtClean="0">
              <a:latin typeface="+mn-ea"/>
            </a:endParaRPr>
          </a:p>
          <a:p>
            <a:pPr marL="444385" indent="-444385">
              <a:lnSpc>
                <a:spcPct val="120000"/>
              </a:lnSpc>
            </a:pPr>
            <a:endParaRPr lang="en-US" altLang="ko-KR" sz="1000" b="1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ko-KR" altLang="en-US" sz="1400" b="1" dirty="0" smtClean="0">
                <a:latin typeface="+mn-ea"/>
              </a:rPr>
              <a:t>    ○ 사이버교육 </a:t>
            </a:r>
            <a:r>
              <a:rPr lang="en-US" altLang="ko-KR" sz="1400" b="1" dirty="0" smtClean="0">
                <a:latin typeface="+mn-ea"/>
              </a:rPr>
              <a:t>(3h)</a:t>
            </a:r>
            <a:r>
              <a:rPr lang="ko-KR" altLang="en-US" sz="1400" b="1" dirty="0" smtClean="0">
                <a:latin typeface="+mn-ea"/>
              </a:rPr>
              <a:t> </a:t>
            </a:r>
            <a:r>
              <a:rPr lang="en-US" altLang="ko-KR" sz="1400" b="1" dirty="0" smtClean="0">
                <a:latin typeface="+mn-ea"/>
              </a:rPr>
              <a:t>; </a:t>
            </a:r>
            <a:r>
              <a:rPr lang="ko-KR" altLang="en-US" sz="1400" b="1" dirty="0" smtClean="0">
                <a:latin typeface="+mn-ea"/>
              </a:rPr>
              <a:t>상기 내용과 동일</a:t>
            </a:r>
            <a:endParaRPr lang="en-US" altLang="ko-KR" sz="1400" b="1" dirty="0" smtClean="0">
              <a:latin typeface="+mn-ea"/>
            </a:endParaRPr>
          </a:p>
          <a:p>
            <a:pPr>
              <a:lnSpc>
                <a:spcPct val="120000"/>
              </a:lnSpc>
            </a:pPr>
            <a:endParaRPr lang="en-US" altLang="ko-KR" sz="1000" b="1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ko-KR" altLang="en-US" sz="1400" b="1" dirty="0" smtClean="0">
                <a:latin typeface="+mn-ea"/>
              </a:rPr>
              <a:t>■ </a:t>
            </a:r>
            <a:r>
              <a:rPr lang="ko-KR" altLang="en-US" sz="1400" b="1" dirty="0" err="1" smtClean="0">
                <a:latin typeface="+mn-ea"/>
              </a:rPr>
              <a:t>집체교육과</a:t>
            </a:r>
            <a:r>
              <a:rPr lang="ko-KR" altLang="en-US" sz="1400" b="1" dirty="0" smtClean="0">
                <a:latin typeface="+mn-ea"/>
              </a:rPr>
              <a:t> 사이버교육을 둘 다 이수해야 하며</a:t>
            </a:r>
            <a:r>
              <a:rPr lang="en-US" altLang="ko-KR" sz="1400" b="1" dirty="0" smtClean="0">
                <a:latin typeface="+mn-ea"/>
              </a:rPr>
              <a:t>, </a:t>
            </a:r>
            <a:r>
              <a:rPr lang="ko-KR" altLang="en-US" sz="1400" b="1" dirty="0" err="1" smtClean="0">
                <a:latin typeface="+mn-ea"/>
              </a:rPr>
              <a:t>미이수자는</a:t>
            </a:r>
            <a:r>
              <a:rPr lang="ko-KR" altLang="en-US" sz="1400" b="1" dirty="0" smtClean="0">
                <a:latin typeface="+mn-ea"/>
              </a:rPr>
              <a:t> 실험실습실 출입 제한</a:t>
            </a:r>
            <a:endParaRPr lang="en-US" altLang="ko-KR" sz="1400" b="1" dirty="0" smtClean="0">
              <a:latin typeface="+mn-ea"/>
            </a:endParaRPr>
          </a:p>
          <a:p>
            <a:pPr>
              <a:lnSpc>
                <a:spcPct val="120000"/>
              </a:lnSpc>
            </a:pPr>
            <a:endParaRPr lang="en-US" altLang="ko-KR" sz="1000" b="1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ko-KR" altLang="en-US" sz="1400" b="1" dirty="0" smtClean="0">
                <a:latin typeface="+mn-ea"/>
              </a:rPr>
              <a:t>■ 기타 자세한 내용은 방재연구센터 홈페이지</a:t>
            </a:r>
            <a:r>
              <a:rPr lang="en-US" altLang="ko-KR" sz="1400" b="1" dirty="0" smtClean="0">
                <a:latin typeface="+mn-ea"/>
              </a:rPr>
              <a:t>(</a:t>
            </a:r>
            <a:r>
              <a:rPr lang="en-US" altLang="ko-KR" sz="1400" b="1" dirty="0" smtClean="0">
                <a:latin typeface="+mn-ea"/>
                <a:hlinkClick r:id="rId2"/>
              </a:rPr>
              <a:t>ridem.inje.ac.kr</a:t>
            </a:r>
            <a:r>
              <a:rPr lang="en-US" altLang="ko-KR" sz="1400" b="1" dirty="0" smtClean="0">
                <a:latin typeface="+mn-ea"/>
              </a:rPr>
              <a:t>) </a:t>
            </a:r>
            <a:r>
              <a:rPr lang="ko-KR" altLang="en-US" sz="1400" b="1" dirty="0" smtClean="0">
                <a:latin typeface="+mn-ea"/>
              </a:rPr>
              <a:t>참조</a:t>
            </a:r>
            <a:endParaRPr lang="ko-KR" altLang="en-US" sz="1400" b="1" dirty="0">
              <a:latin typeface="+mn-ea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309401" y="437927"/>
            <a:ext cx="6239207" cy="465244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16" tIns="45708" rIns="91416" bIns="45708">
            <a:spAutoFit/>
          </a:bodyPr>
          <a:lstStyle/>
          <a:p>
            <a:pPr algn="ctr"/>
            <a:r>
              <a:rPr lang="en-US" altLang="ko-KR" sz="2400" b="1" kern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2013</a:t>
            </a:r>
            <a:r>
              <a:rPr lang="ko-KR" altLang="en-US" sz="2400" b="1" kern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년도 </a:t>
            </a:r>
            <a:r>
              <a:rPr lang="en-US" altLang="ko-KR" sz="2400" b="1" kern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</a:t>
            </a:r>
            <a:r>
              <a:rPr lang="ko-KR" altLang="en-US" sz="2400" b="1" kern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학기 </a:t>
            </a:r>
            <a:r>
              <a:rPr lang="ko-KR" altLang="en-US" sz="2400" b="1" kern="14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연구실안전교육</a:t>
            </a:r>
            <a:r>
              <a:rPr lang="en-US" altLang="ko-KR" sz="2400" b="1" kern="14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</a:t>
            </a:r>
            <a:r>
              <a:rPr lang="ko-KR" altLang="en-US" sz="2400" b="1" kern="14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부산</a:t>
            </a:r>
            <a:r>
              <a:rPr lang="en-US" altLang="ko-KR" sz="2400" b="1" kern="14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) </a:t>
            </a:r>
            <a:r>
              <a:rPr lang="ko-KR" altLang="en-US" sz="2400" b="1" kern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안내</a:t>
            </a:r>
            <a:endParaRPr lang="en-US" altLang="ko-KR" sz="2400" b="1" kern="140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88640" y="1259633"/>
            <a:ext cx="6669360" cy="877139"/>
          </a:xfrm>
          <a:prstGeom prst="rect">
            <a:avLst/>
          </a:prstGeom>
          <a:noFill/>
        </p:spPr>
        <p:txBody>
          <a:bodyPr wrap="square" lIns="91416" tIns="45708" rIns="91416" bIns="45708" rtlCol="0" anchor="ctr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700" b="1" dirty="0" smtClean="0"/>
              <a:t>  2013</a:t>
            </a:r>
            <a:r>
              <a:rPr lang="ko-KR" altLang="en-US" sz="1700" b="1" dirty="0" smtClean="0"/>
              <a:t>년도 </a:t>
            </a:r>
            <a:r>
              <a:rPr lang="en-US" altLang="ko-KR" sz="1700" b="1" dirty="0" smtClean="0"/>
              <a:t>1</a:t>
            </a:r>
            <a:r>
              <a:rPr lang="ko-KR" altLang="en-US" sz="1700" b="1" dirty="0" smtClean="0"/>
              <a:t>학기 연구실안전교육을 아래와 같이 실시하오니</a:t>
            </a:r>
            <a:r>
              <a:rPr lang="en-US" altLang="ko-KR" sz="1700" b="1" dirty="0" smtClean="0"/>
              <a:t>, </a:t>
            </a:r>
            <a:r>
              <a:rPr lang="ko-KR" altLang="en-US" sz="1700" b="1" dirty="0" smtClean="0"/>
              <a:t>대상자는 해당 절차에 따라 교육을 이수하시기 바랍니다</a:t>
            </a:r>
            <a:r>
              <a:rPr lang="en-US" altLang="ko-KR" sz="1700" b="1" dirty="0" smtClean="0"/>
              <a:t>.</a:t>
            </a:r>
            <a:endParaRPr lang="ko-KR" altLang="en-US" sz="17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188643" y="2123730"/>
            <a:ext cx="6480720" cy="484724"/>
          </a:xfrm>
          <a:prstGeom prst="rect">
            <a:avLst/>
          </a:prstGeom>
          <a:noFill/>
        </p:spPr>
        <p:txBody>
          <a:bodyPr wrap="square" lIns="91416" tIns="45708" rIns="91416" bIns="45708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700" b="1" dirty="0" smtClean="0"/>
              <a:t>- </a:t>
            </a:r>
            <a:r>
              <a:rPr lang="ko-KR" altLang="en-US" sz="1700" b="1" dirty="0" smtClean="0"/>
              <a:t>아      래 </a:t>
            </a:r>
            <a:r>
              <a:rPr lang="en-US" altLang="ko-KR" sz="1700" b="1" dirty="0" smtClean="0"/>
              <a:t>-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88643" y="8397986"/>
            <a:ext cx="6480720" cy="553974"/>
          </a:xfrm>
          <a:prstGeom prst="rect">
            <a:avLst/>
          </a:prstGeom>
          <a:noFill/>
        </p:spPr>
        <p:txBody>
          <a:bodyPr wrap="square" lIns="91416" tIns="45708" rIns="91416" bIns="45708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인 제 대 학 교  방 재 연 구 센 터 장</a:t>
            </a:r>
            <a:endParaRPr lang="ko-KR" alt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" y="0"/>
            <a:ext cx="184742" cy="367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16" tIns="45708" rIns="91416" bIns="45708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490003" y="3143240"/>
            <a:ext cx="6179357" cy="4549733"/>
          </a:xfrm>
          <a:prstGeom prst="rect">
            <a:avLst/>
          </a:prstGeom>
          <a:noFill/>
        </p:spPr>
        <p:txBody>
          <a:bodyPr wrap="square" lIns="116612" tIns="58306" rIns="116612" bIns="58306" rtlCol="0">
            <a:spAutoFit/>
          </a:bodyPr>
          <a:lstStyle/>
          <a:p>
            <a:pPr marL="338096" indent="-338096">
              <a:lnSpc>
                <a:spcPct val="200000"/>
              </a:lnSpc>
              <a:buClr>
                <a:srgbClr val="003300"/>
              </a:buClr>
              <a:buFont typeface="Wingdings" pitchFamily="2" charset="2"/>
              <a:buChar char="l"/>
            </a:pPr>
            <a:r>
              <a:rPr lang="en-US" altLang="ko-KR" b="1" dirty="0" smtClean="0"/>
              <a:t>Date and time</a:t>
            </a:r>
            <a:r>
              <a:rPr lang="ko-KR" altLang="en-US" b="1" dirty="0" smtClean="0"/>
              <a:t> </a:t>
            </a:r>
            <a:r>
              <a:rPr lang="en-US" altLang="ko-KR" b="1" dirty="0" smtClean="0"/>
              <a:t>: </a:t>
            </a:r>
            <a:r>
              <a:rPr lang="en-US" altLang="ko-KR" b="1" dirty="0" smtClean="0"/>
              <a:t>05 </a:t>
            </a:r>
            <a:r>
              <a:rPr lang="en-US" altLang="ko-KR" b="1" dirty="0" smtClean="0"/>
              <a:t>/ </a:t>
            </a:r>
            <a:r>
              <a:rPr lang="en-US" altLang="ko-KR" b="1" dirty="0" smtClean="0"/>
              <a:t>04 </a:t>
            </a:r>
            <a:r>
              <a:rPr lang="en-US" altLang="ko-KR" b="1" dirty="0" smtClean="0"/>
              <a:t>/ </a:t>
            </a:r>
            <a:r>
              <a:rPr lang="en-US" altLang="ko-KR" b="1" dirty="0" smtClean="0"/>
              <a:t>2013, </a:t>
            </a:r>
            <a:r>
              <a:rPr lang="en-US" altLang="ko-KR" b="1" dirty="0" smtClean="0"/>
              <a:t>10:00~12:00</a:t>
            </a:r>
          </a:p>
          <a:p>
            <a:pPr marL="338096" indent="-338096">
              <a:lnSpc>
                <a:spcPct val="200000"/>
              </a:lnSpc>
              <a:buClr>
                <a:srgbClr val="003300"/>
              </a:buClr>
              <a:buFont typeface="Wingdings" pitchFamily="2" charset="2"/>
              <a:buChar char="l"/>
            </a:pPr>
            <a:r>
              <a:rPr lang="en-US" altLang="ko-KR" b="1" dirty="0" smtClean="0"/>
              <a:t>Location</a:t>
            </a:r>
            <a:r>
              <a:rPr lang="ko-KR" altLang="en-US" b="1" dirty="0" smtClean="0"/>
              <a:t> </a:t>
            </a:r>
            <a:r>
              <a:rPr lang="en-US" altLang="ko-KR" b="1" dirty="0" smtClean="0"/>
              <a:t>: F206</a:t>
            </a:r>
          </a:p>
          <a:p>
            <a:pPr marL="338096" indent="-338096">
              <a:lnSpc>
                <a:spcPct val="200000"/>
              </a:lnSpc>
              <a:buClr>
                <a:srgbClr val="003300"/>
              </a:buClr>
              <a:buFont typeface="Wingdings" pitchFamily="2" charset="2"/>
              <a:buChar char="l"/>
            </a:pPr>
            <a:r>
              <a:rPr lang="en-US" altLang="ko-KR" b="1" dirty="0" smtClean="0"/>
              <a:t>Trainee</a:t>
            </a:r>
            <a:r>
              <a:rPr lang="ko-KR" altLang="en-US" b="1" dirty="0" smtClean="0"/>
              <a:t> </a:t>
            </a:r>
            <a:r>
              <a:rPr lang="en-US" altLang="ko-KR" b="1" dirty="0" smtClean="0"/>
              <a:t>: Foreign laboratory workers</a:t>
            </a:r>
          </a:p>
          <a:p>
            <a:pPr marL="338096" indent="-338096">
              <a:lnSpc>
                <a:spcPct val="200000"/>
              </a:lnSpc>
              <a:buClr>
                <a:srgbClr val="003300"/>
              </a:buClr>
              <a:buFont typeface="Wingdings" pitchFamily="2" charset="2"/>
              <a:buChar char="l"/>
            </a:pPr>
            <a:r>
              <a:rPr lang="en-US" altLang="ko-KR" b="1" dirty="0" smtClean="0"/>
              <a:t>Training subjects : </a:t>
            </a:r>
            <a:br>
              <a:rPr lang="en-US" altLang="ko-KR" b="1" dirty="0" smtClean="0"/>
            </a:br>
            <a:r>
              <a:rPr lang="en-US" altLang="ko-KR" b="1" dirty="0" smtClean="0"/>
              <a:t>       - Laboratory safety regulation and guidelines</a:t>
            </a:r>
            <a:br>
              <a:rPr lang="en-US" altLang="ko-KR" b="1" dirty="0" smtClean="0"/>
            </a:br>
            <a:r>
              <a:rPr lang="en-US" altLang="ko-KR" b="1" dirty="0" smtClean="0"/>
              <a:t>       - Personal protective equipments</a:t>
            </a:r>
          </a:p>
          <a:p>
            <a:pPr marL="338096" indent="-338096">
              <a:lnSpc>
                <a:spcPct val="200000"/>
              </a:lnSpc>
              <a:buClr>
                <a:srgbClr val="003300"/>
              </a:buClr>
              <a:buFont typeface="Wingdings" pitchFamily="2" charset="2"/>
              <a:buChar char="l"/>
            </a:pPr>
            <a:r>
              <a:rPr lang="en-US" altLang="ko-KR" b="1" dirty="0" smtClean="0"/>
              <a:t>For further information, please contact RIDEM</a:t>
            </a:r>
            <a:br>
              <a:rPr lang="en-US" altLang="ko-KR" b="1" dirty="0" smtClean="0"/>
            </a:br>
            <a:r>
              <a:rPr lang="en-US" altLang="ko-KR" b="1" dirty="0" smtClean="0"/>
              <a:t>                                                       (X-3512)</a:t>
            </a:r>
            <a:endParaRPr lang="ko-KR" altLang="en-US" sz="1500" b="1" dirty="0"/>
          </a:p>
        </p:txBody>
      </p:sp>
      <p:sp>
        <p:nvSpPr>
          <p:cNvPr id="29" name="직사각형 28"/>
          <p:cNvSpPr/>
          <p:nvPr/>
        </p:nvSpPr>
        <p:spPr>
          <a:xfrm>
            <a:off x="309401" y="365922"/>
            <a:ext cx="6405747" cy="48708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116612" tIns="58306" rIns="116612" bIns="58306">
            <a:spAutoFit/>
          </a:bodyPr>
          <a:lstStyle/>
          <a:p>
            <a:pPr algn="ctr"/>
            <a:r>
              <a:rPr lang="en-US" altLang="ko-KR" sz="2400" b="1" kern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2013 </a:t>
            </a:r>
            <a:r>
              <a:rPr lang="en-US" altLang="ko-KR" sz="2400" b="1" kern="1400" dirty="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Laboratory Safety </a:t>
            </a:r>
            <a:r>
              <a:rPr lang="en-US" altLang="ko-KR" sz="2400" b="1" kern="1400" dirty="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Training (</a:t>
            </a:r>
            <a:r>
              <a:rPr lang="en-US" altLang="ko-KR" sz="2400" b="1" kern="1400" dirty="0" err="1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Gimhae</a:t>
            </a:r>
            <a:r>
              <a:rPr lang="en-US" altLang="ko-KR" sz="2400" b="1" kern="1400" dirty="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)</a:t>
            </a:r>
            <a:endParaRPr lang="en-US" altLang="ko-KR" sz="2400" b="1" kern="1400" dirty="0">
              <a:ln w="1905"/>
              <a:solidFill>
                <a:schemeClr val="accent6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88642" y="7808380"/>
            <a:ext cx="6480720" cy="925664"/>
          </a:xfrm>
          <a:prstGeom prst="rect">
            <a:avLst/>
          </a:prstGeom>
          <a:noFill/>
        </p:spPr>
        <p:txBody>
          <a:bodyPr wrap="square" lIns="116612" tIns="58306" rIns="116612" bIns="58306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2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INJE UNIVERSITY</a:t>
            </a:r>
          </a:p>
          <a:p>
            <a:pPr algn="ctr">
              <a:lnSpc>
                <a:spcPct val="150000"/>
              </a:lnSpc>
            </a:pPr>
            <a:r>
              <a:rPr lang="en-US" altLang="ko-KR" sz="15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r>
              <a:rPr lang="en-US" altLang="ko-KR" sz="15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esearch </a:t>
            </a:r>
            <a:r>
              <a:rPr lang="en-US" altLang="ko-KR" sz="15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altLang="ko-KR" sz="15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nstitute of </a:t>
            </a:r>
            <a:r>
              <a:rPr lang="en-US" altLang="ko-KR" sz="15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en-US" altLang="ko-KR" sz="15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isaster and </a:t>
            </a:r>
            <a:r>
              <a:rPr lang="en-US" altLang="ko-KR" sz="15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en-US" altLang="ko-KR" sz="15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mergency </a:t>
            </a:r>
            <a:r>
              <a:rPr lang="en-US" altLang="ko-KR" sz="15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  <a:r>
              <a:rPr lang="en-US" altLang="ko-KR" sz="15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anagement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6314" y="1500166"/>
            <a:ext cx="6337396" cy="1443242"/>
          </a:xfrm>
          <a:prstGeom prst="rect">
            <a:avLst/>
          </a:prstGeom>
          <a:noFill/>
        </p:spPr>
        <p:txBody>
          <a:bodyPr wrap="square" lIns="116612" tIns="58306" rIns="116612" bIns="5830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dirty="0" smtClean="0"/>
              <a:t>This session is prepared for foreign </a:t>
            </a:r>
            <a:r>
              <a:rPr lang="en-US" altLang="ko-KR" sz="2000" dirty="0" smtClean="0"/>
              <a:t>students and </a:t>
            </a:r>
            <a:r>
              <a:rPr lang="en-US" altLang="ko-KR" sz="2000" dirty="0" smtClean="0"/>
              <a:t>researchers who should take </a:t>
            </a:r>
            <a:r>
              <a:rPr lang="en-US" altLang="ko-KR" sz="2000" dirty="0" smtClean="0"/>
              <a:t>laboratory safety </a:t>
            </a:r>
            <a:r>
              <a:rPr lang="en-US" altLang="ko-KR" sz="2000" dirty="0" smtClean="0"/>
              <a:t>training under the regulations.</a:t>
            </a:r>
            <a:endParaRPr lang="ko-KR" alt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490003" y="3194346"/>
            <a:ext cx="6179357" cy="4549733"/>
          </a:xfrm>
          <a:prstGeom prst="rect">
            <a:avLst/>
          </a:prstGeom>
          <a:noFill/>
        </p:spPr>
        <p:txBody>
          <a:bodyPr wrap="square" lIns="116612" tIns="58306" rIns="116612" bIns="58306" rtlCol="0">
            <a:spAutoFit/>
          </a:bodyPr>
          <a:lstStyle/>
          <a:p>
            <a:pPr marL="338096" indent="-338096">
              <a:lnSpc>
                <a:spcPct val="200000"/>
              </a:lnSpc>
              <a:buClr>
                <a:srgbClr val="003300"/>
              </a:buClr>
              <a:buFont typeface="Wingdings" pitchFamily="2" charset="2"/>
              <a:buChar char="l"/>
            </a:pPr>
            <a:r>
              <a:rPr lang="en-US" altLang="ko-KR" b="1" dirty="0" smtClean="0"/>
              <a:t>Date and time</a:t>
            </a:r>
            <a:r>
              <a:rPr lang="ko-KR" altLang="en-US" b="1" dirty="0" smtClean="0"/>
              <a:t> </a:t>
            </a:r>
            <a:r>
              <a:rPr lang="en-US" altLang="ko-KR" b="1" dirty="0" smtClean="0"/>
              <a:t>: </a:t>
            </a:r>
            <a:r>
              <a:rPr lang="en-US" altLang="ko-KR" b="1" dirty="0" smtClean="0"/>
              <a:t>05 </a:t>
            </a:r>
            <a:r>
              <a:rPr lang="en-US" altLang="ko-KR" b="1" dirty="0" smtClean="0"/>
              <a:t>/ </a:t>
            </a:r>
            <a:r>
              <a:rPr lang="en-US" altLang="ko-KR" b="1" dirty="0" smtClean="0"/>
              <a:t>04 </a:t>
            </a:r>
            <a:r>
              <a:rPr lang="en-US" altLang="ko-KR" b="1" dirty="0" smtClean="0"/>
              <a:t>/ </a:t>
            </a:r>
            <a:r>
              <a:rPr lang="en-US" altLang="ko-KR" b="1" dirty="0" smtClean="0"/>
              <a:t>2013, </a:t>
            </a:r>
            <a:r>
              <a:rPr lang="en-US" altLang="ko-KR" b="1" dirty="0" smtClean="0"/>
              <a:t>14:00~16:00</a:t>
            </a:r>
          </a:p>
          <a:p>
            <a:pPr marL="338096" indent="-338096">
              <a:lnSpc>
                <a:spcPct val="200000"/>
              </a:lnSpc>
              <a:buClr>
                <a:srgbClr val="003300"/>
              </a:buClr>
              <a:buFont typeface="Wingdings" pitchFamily="2" charset="2"/>
              <a:buChar char="l"/>
            </a:pPr>
            <a:r>
              <a:rPr lang="en-US" altLang="ko-KR" b="1" dirty="0" smtClean="0"/>
              <a:t>Location</a:t>
            </a:r>
            <a:r>
              <a:rPr lang="ko-KR" altLang="en-US" b="1" dirty="0" smtClean="0"/>
              <a:t> </a:t>
            </a:r>
            <a:r>
              <a:rPr lang="en-US" altLang="ko-KR" b="1" dirty="0" smtClean="0"/>
              <a:t>: Seminar Room (12F)</a:t>
            </a:r>
          </a:p>
          <a:p>
            <a:pPr marL="338096" indent="-338096">
              <a:lnSpc>
                <a:spcPct val="200000"/>
              </a:lnSpc>
              <a:buClr>
                <a:srgbClr val="003300"/>
              </a:buClr>
              <a:buFont typeface="Wingdings" pitchFamily="2" charset="2"/>
              <a:buChar char="l"/>
            </a:pPr>
            <a:r>
              <a:rPr lang="en-US" altLang="ko-KR" b="1" dirty="0" smtClean="0"/>
              <a:t>Trainee</a:t>
            </a:r>
            <a:r>
              <a:rPr lang="ko-KR" altLang="en-US" b="1" dirty="0" smtClean="0"/>
              <a:t> </a:t>
            </a:r>
            <a:r>
              <a:rPr lang="en-US" altLang="ko-KR" b="1" dirty="0" smtClean="0"/>
              <a:t>: Foreign laboratory workers</a:t>
            </a:r>
          </a:p>
          <a:p>
            <a:pPr marL="338096" indent="-338096">
              <a:lnSpc>
                <a:spcPct val="200000"/>
              </a:lnSpc>
              <a:buClr>
                <a:srgbClr val="003300"/>
              </a:buClr>
              <a:buFont typeface="Wingdings" pitchFamily="2" charset="2"/>
              <a:buChar char="l"/>
            </a:pPr>
            <a:r>
              <a:rPr lang="en-US" altLang="ko-KR" b="1" dirty="0" smtClean="0"/>
              <a:t>Training subjects : </a:t>
            </a:r>
            <a:br>
              <a:rPr lang="en-US" altLang="ko-KR" b="1" dirty="0" smtClean="0"/>
            </a:br>
            <a:r>
              <a:rPr lang="en-US" altLang="ko-KR" b="1" dirty="0" smtClean="0"/>
              <a:t>       - Laboratory safety regulation and guidelines</a:t>
            </a:r>
            <a:br>
              <a:rPr lang="en-US" altLang="ko-KR" b="1" dirty="0" smtClean="0"/>
            </a:br>
            <a:r>
              <a:rPr lang="en-US" altLang="ko-KR" b="1" dirty="0" smtClean="0"/>
              <a:t>       - Personal protective equipments</a:t>
            </a:r>
          </a:p>
          <a:p>
            <a:pPr marL="338096" indent="-338096">
              <a:lnSpc>
                <a:spcPct val="200000"/>
              </a:lnSpc>
              <a:buClr>
                <a:srgbClr val="003300"/>
              </a:buClr>
              <a:buFont typeface="Wingdings" pitchFamily="2" charset="2"/>
              <a:buChar char="l"/>
            </a:pPr>
            <a:r>
              <a:rPr lang="en-US" altLang="ko-KR" b="1" dirty="0" smtClean="0"/>
              <a:t>For further information, please contact RIDEM</a:t>
            </a:r>
            <a:br>
              <a:rPr lang="en-US" altLang="ko-KR" b="1" dirty="0" smtClean="0"/>
            </a:br>
            <a:r>
              <a:rPr lang="en-US" altLang="ko-KR" b="1" dirty="0" smtClean="0"/>
              <a:t>                                                       (X-3512)</a:t>
            </a:r>
            <a:endParaRPr lang="ko-KR" altLang="en-US" sz="1500" b="1" dirty="0"/>
          </a:p>
        </p:txBody>
      </p:sp>
      <p:sp>
        <p:nvSpPr>
          <p:cNvPr id="29" name="직사각형 28"/>
          <p:cNvSpPr/>
          <p:nvPr/>
        </p:nvSpPr>
        <p:spPr>
          <a:xfrm>
            <a:off x="309401" y="365922"/>
            <a:ext cx="6405747" cy="48708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116612" tIns="58306" rIns="116612" bIns="58306">
            <a:spAutoFit/>
          </a:bodyPr>
          <a:lstStyle/>
          <a:p>
            <a:pPr algn="ctr"/>
            <a:r>
              <a:rPr lang="en-US" altLang="ko-KR" sz="2400" b="1" kern="1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2013 </a:t>
            </a:r>
            <a:r>
              <a:rPr lang="en-US" altLang="ko-KR" sz="2400" b="1" kern="1400" dirty="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Laboratory Safety </a:t>
            </a:r>
            <a:r>
              <a:rPr lang="en-US" altLang="ko-KR" sz="2400" b="1" kern="1400" dirty="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Training (</a:t>
            </a:r>
            <a:r>
              <a:rPr lang="en-US" altLang="ko-KR" sz="2400" b="1" kern="1400" dirty="0" err="1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Busan</a:t>
            </a:r>
            <a:r>
              <a:rPr lang="en-US" altLang="ko-KR" sz="2400" b="1" kern="1400" dirty="0" smtClean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)</a:t>
            </a:r>
            <a:endParaRPr lang="en-US" altLang="ko-KR" sz="2400" b="1" kern="1400" dirty="0">
              <a:ln w="1905"/>
              <a:solidFill>
                <a:schemeClr val="accent6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88642" y="7808380"/>
            <a:ext cx="6480720" cy="925664"/>
          </a:xfrm>
          <a:prstGeom prst="rect">
            <a:avLst/>
          </a:prstGeom>
          <a:noFill/>
        </p:spPr>
        <p:txBody>
          <a:bodyPr wrap="square" lIns="116612" tIns="58306" rIns="116612" bIns="58306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2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INJE UNIVERSITY</a:t>
            </a:r>
          </a:p>
          <a:p>
            <a:pPr algn="ctr">
              <a:lnSpc>
                <a:spcPct val="150000"/>
              </a:lnSpc>
            </a:pPr>
            <a:r>
              <a:rPr lang="en-US" altLang="ko-KR" sz="15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r>
              <a:rPr lang="en-US" altLang="ko-KR" sz="15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esearch </a:t>
            </a:r>
            <a:r>
              <a:rPr lang="en-US" altLang="ko-KR" sz="15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altLang="ko-KR" sz="15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nstitute of </a:t>
            </a:r>
            <a:r>
              <a:rPr lang="en-US" altLang="ko-KR" sz="15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en-US" altLang="ko-KR" sz="15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isaster and </a:t>
            </a:r>
            <a:r>
              <a:rPr lang="en-US" altLang="ko-KR" sz="15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en-US" altLang="ko-KR" sz="15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mergency </a:t>
            </a:r>
            <a:r>
              <a:rPr lang="en-US" altLang="ko-KR" sz="15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  <a:r>
              <a:rPr lang="en-US" altLang="ko-KR" sz="15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anagement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6314" y="1500166"/>
            <a:ext cx="6408834" cy="1502745"/>
          </a:xfrm>
          <a:prstGeom prst="rect">
            <a:avLst/>
          </a:prstGeom>
          <a:noFill/>
        </p:spPr>
        <p:txBody>
          <a:bodyPr wrap="square" lIns="116612" tIns="58306" rIns="116612" bIns="5830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dirty="0" smtClean="0"/>
              <a:t>This session is prepared for foreign </a:t>
            </a:r>
            <a:r>
              <a:rPr lang="en-US" altLang="ko-KR" sz="2000" dirty="0" smtClean="0"/>
              <a:t>students and </a:t>
            </a:r>
            <a:r>
              <a:rPr lang="en-US" altLang="ko-KR" sz="2000" dirty="0" smtClean="0"/>
              <a:t>researchers who should take </a:t>
            </a:r>
            <a:r>
              <a:rPr lang="en-US" altLang="ko-KR" sz="2000" dirty="0" smtClean="0"/>
              <a:t>laboratory safety </a:t>
            </a:r>
            <a:r>
              <a:rPr lang="en-US" altLang="ko-KR" sz="2000" dirty="0" smtClean="0"/>
              <a:t>training under the regulations.</a:t>
            </a:r>
            <a:endParaRPr lang="ko-KR" alt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1074</TotalTime>
  <Words>643</Words>
  <Application>Microsoft Office PowerPoint</Application>
  <PresentationFormat>화면 슬라이드 쇼(4:3)</PresentationFormat>
  <Paragraphs>68</Paragraphs>
  <Slides>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4</vt:i4>
      </vt:variant>
    </vt:vector>
  </HeadingPairs>
  <TitlesOfParts>
    <vt:vector size="6" baseType="lpstr">
      <vt:lpstr>Office 테마</vt:lpstr>
      <vt:lpstr>1_Office 테마</vt:lpstr>
      <vt:lpstr>슬라이드 1</vt:lpstr>
      <vt:lpstr>슬라이드 2</vt:lpstr>
      <vt:lpstr>슬라이드 3</vt:lpstr>
      <vt:lpstr>슬라이드 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.</dc:creator>
  <cp:lastModifiedBy>박미정</cp:lastModifiedBy>
  <cp:revision>81</cp:revision>
  <dcterms:created xsi:type="dcterms:W3CDTF">2011-02-25T06:38:54Z</dcterms:created>
  <dcterms:modified xsi:type="dcterms:W3CDTF">2013-03-11T04:14:23Z</dcterms:modified>
</cp:coreProperties>
</file>